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Fira Sans Extra Condensed Medium"/>
      <p:regular r:id="rId27"/>
      <p:bold r:id="rId28"/>
      <p:italic r:id="rId29"/>
      <p:boldItalic r:id="rId30"/>
    </p:embeddedFont>
    <p:embeddedFont>
      <p:font typeface="Fira Sans Condensed Medium"/>
      <p:regular r:id="rId31"/>
      <p:bold r:id="rId32"/>
      <p:italic r:id="rId33"/>
      <p:boldItalic r:id="rId34"/>
    </p:embeddedFont>
    <p:embeddedFont>
      <p:font typeface="Overpass"/>
      <p:regular r:id="rId35"/>
      <p:bold r:id="rId36"/>
      <p:italic r:id="rId37"/>
      <p:boldItalic r:id="rId38"/>
    </p:embeddedFont>
    <p:embeddedFont>
      <p:font typeface="Kirang Haerang"/>
      <p:regular r:id="rId39"/>
    </p:embeddedFont>
    <p:embeddedFont>
      <p:font typeface="Overpass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verpassLight-regular.fntdata"/><Relationship Id="rId20" Type="http://schemas.openxmlformats.org/officeDocument/2006/relationships/slide" Target="slides/slide16.xml"/><Relationship Id="rId42" Type="http://schemas.openxmlformats.org/officeDocument/2006/relationships/font" Target="fonts/OverpassLight-italic.fntdata"/><Relationship Id="rId41" Type="http://schemas.openxmlformats.org/officeDocument/2006/relationships/font" Target="fonts/OverpassLight-bold.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OverpassLight-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FiraSansExtraCondensedMedium-bold.fntdata"/><Relationship Id="rId27" Type="http://schemas.openxmlformats.org/officeDocument/2006/relationships/font" Target="fonts/FiraSansExtraCondensed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CondensedMedium-regular.fntdata"/><Relationship Id="rId30" Type="http://schemas.openxmlformats.org/officeDocument/2006/relationships/font" Target="fonts/FiraSansExtraCondensedMedium-boldItalic.fntdata"/><Relationship Id="rId11" Type="http://schemas.openxmlformats.org/officeDocument/2006/relationships/slide" Target="slides/slide7.xml"/><Relationship Id="rId33" Type="http://schemas.openxmlformats.org/officeDocument/2006/relationships/font" Target="fonts/FiraSansCondensedMedium-italic.fntdata"/><Relationship Id="rId10" Type="http://schemas.openxmlformats.org/officeDocument/2006/relationships/slide" Target="slides/slide6.xml"/><Relationship Id="rId32" Type="http://schemas.openxmlformats.org/officeDocument/2006/relationships/font" Target="fonts/FiraSansCondensedMedium-bold.fntdata"/><Relationship Id="rId13" Type="http://schemas.openxmlformats.org/officeDocument/2006/relationships/slide" Target="slides/slide9.xml"/><Relationship Id="rId35" Type="http://schemas.openxmlformats.org/officeDocument/2006/relationships/font" Target="fonts/Overpass-regular.fntdata"/><Relationship Id="rId12" Type="http://schemas.openxmlformats.org/officeDocument/2006/relationships/slide" Target="slides/slide8.xml"/><Relationship Id="rId34" Type="http://schemas.openxmlformats.org/officeDocument/2006/relationships/font" Target="fonts/FiraSansCondensedMedium-boldItalic.fntdata"/><Relationship Id="rId15" Type="http://schemas.openxmlformats.org/officeDocument/2006/relationships/slide" Target="slides/slide11.xml"/><Relationship Id="rId37" Type="http://schemas.openxmlformats.org/officeDocument/2006/relationships/font" Target="fonts/Overpass-italic.fntdata"/><Relationship Id="rId14" Type="http://schemas.openxmlformats.org/officeDocument/2006/relationships/slide" Target="slides/slide10.xml"/><Relationship Id="rId36" Type="http://schemas.openxmlformats.org/officeDocument/2006/relationships/font" Target="fonts/Overpass-bold.fntdata"/><Relationship Id="rId17" Type="http://schemas.openxmlformats.org/officeDocument/2006/relationships/slide" Target="slides/slide13.xml"/><Relationship Id="rId39" Type="http://schemas.openxmlformats.org/officeDocument/2006/relationships/font" Target="fonts/KirangHaerang-regular.fntdata"/><Relationship Id="rId16" Type="http://schemas.openxmlformats.org/officeDocument/2006/relationships/slide" Target="slides/slide12.xml"/><Relationship Id="rId38" Type="http://schemas.openxmlformats.org/officeDocument/2006/relationships/font" Target="fonts/Overpas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479fe8c46d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479fe8c46d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74b06704d5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74b06704d5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74b06704d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74b06704d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74b06704d5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74b06704d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4b06704d5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74b06704d5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74b06704d5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74b06704d5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74b06704d5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74b06704d5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74b06704d5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74b06704d5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74b06704d5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74b06704d5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74b06704d5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74b06704d5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74ab3ded0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74ab3ded0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c653211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c653211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g74ab3ded0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74ab3ded0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g74ab3ded0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74ab3ded0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6c6532119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6c6532119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6c6532119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6c6532119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74b06704d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74b06704d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74b06704d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74b06704d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74b06704d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74b06704d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74b06704d5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74b06704d5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74ab3ded0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74ab3ded0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74b06704d5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74b06704d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5298549" y="3423071"/>
            <a:ext cx="6104532" cy="4589691"/>
          </a:xfrm>
          <a:custGeom>
            <a:rect b="b" l="l" r="r" t="t"/>
            <a:pathLst>
              <a:path extrusionOk="0" h="45420" w="60411">
                <a:moveTo>
                  <a:pt x="55573" y="0"/>
                </a:moveTo>
                <a:cubicBezTo>
                  <a:pt x="52596" y="0"/>
                  <a:pt x="51607" y="5876"/>
                  <a:pt x="50843" y="7894"/>
                </a:cubicBezTo>
                <a:cubicBezTo>
                  <a:pt x="50311" y="9321"/>
                  <a:pt x="49588" y="10557"/>
                  <a:pt x="48313" y="11432"/>
                </a:cubicBezTo>
                <a:cubicBezTo>
                  <a:pt x="46906" y="12402"/>
                  <a:pt x="45213" y="12878"/>
                  <a:pt x="43615" y="13372"/>
                </a:cubicBezTo>
                <a:cubicBezTo>
                  <a:pt x="41827" y="13913"/>
                  <a:pt x="39843" y="14445"/>
                  <a:pt x="37939" y="14445"/>
                </a:cubicBezTo>
                <a:cubicBezTo>
                  <a:pt x="36096" y="14445"/>
                  <a:pt x="34328" y="13947"/>
                  <a:pt x="32888" y="12478"/>
                </a:cubicBezTo>
                <a:cubicBezTo>
                  <a:pt x="30662" y="10215"/>
                  <a:pt x="30206" y="6810"/>
                  <a:pt x="28113" y="4432"/>
                </a:cubicBezTo>
                <a:cubicBezTo>
                  <a:pt x="26839" y="2994"/>
                  <a:pt x="24895" y="2167"/>
                  <a:pt x="22959" y="2167"/>
                </a:cubicBezTo>
                <a:cubicBezTo>
                  <a:pt x="21976" y="2167"/>
                  <a:pt x="20996" y="2380"/>
                  <a:pt x="20106" y="2835"/>
                </a:cubicBezTo>
                <a:cubicBezTo>
                  <a:pt x="18926" y="3443"/>
                  <a:pt x="18260" y="4508"/>
                  <a:pt x="17728" y="5669"/>
                </a:cubicBezTo>
                <a:cubicBezTo>
                  <a:pt x="17176" y="6905"/>
                  <a:pt x="16815" y="8427"/>
                  <a:pt x="15560" y="9111"/>
                </a:cubicBezTo>
                <a:cubicBezTo>
                  <a:pt x="14361" y="9758"/>
                  <a:pt x="12878" y="9758"/>
                  <a:pt x="11565" y="9872"/>
                </a:cubicBezTo>
                <a:cubicBezTo>
                  <a:pt x="9986" y="10005"/>
                  <a:pt x="8446" y="10443"/>
                  <a:pt x="7019" y="11166"/>
                </a:cubicBezTo>
                <a:cubicBezTo>
                  <a:pt x="4242" y="12630"/>
                  <a:pt x="1655" y="15579"/>
                  <a:pt x="609" y="18546"/>
                </a:cubicBezTo>
                <a:cubicBezTo>
                  <a:pt x="0" y="20277"/>
                  <a:pt x="343" y="21912"/>
                  <a:pt x="552" y="23662"/>
                </a:cubicBezTo>
                <a:cubicBezTo>
                  <a:pt x="704" y="24994"/>
                  <a:pt x="571" y="26744"/>
                  <a:pt x="1465" y="27847"/>
                </a:cubicBezTo>
                <a:cubicBezTo>
                  <a:pt x="2245" y="28817"/>
                  <a:pt x="3557" y="29121"/>
                  <a:pt x="4680" y="29540"/>
                </a:cubicBezTo>
                <a:cubicBezTo>
                  <a:pt x="5250" y="29768"/>
                  <a:pt x="6068" y="30015"/>
                  <a:pt x="6106" y="30738"/>
                </a:cubicBezTo>
                <a:cubicBezTo>
                  <a:pt x="6144" y="31518"/>
                  <a:pt x="5631" y="32298"/>
                  <a:pt x="5631" y="33116"/>
                </a:cubicBezTo>
                <a:cubicBezTo>
                  <a:pt x="5631" y="33915"/>
                  <a:pt x="6030" y="34295"/>
                  <a:pt x="6353" y="34942"/>
                </a:cubicBezTo>
                <a:cubicBezTo>
                  <a:pt x="6677" y="35588"/>
                  <a:pt x="6563" y="36654"/>
                  <a:pt x="6772" y="37414"/>
                </a:cubicBezTo>
                <a:cubicBezTo>
                  <a:pt x="7171" y="38898"/>
                  <a:pt x="7666" y="40401"/>
                  <a:pt x="8693" y="41580"/>
                </a:cubicBezTo>
                <a:cubicBezTo>
                  <a:pt x="10519" y="43710"/>
                  <a:pt x="13448" y="44985"/>
                  <a:pt x="16187" y="45346"/>
                </a:cubicBezTo>
                <a:cubicBezTo>
                  <a:pt x="16578" y="45396"/>
                  <a:pt x="16971" y="45419"/>
                  <a:pt x="17366" y="45419"/>
                </a:cubicBezTo>
                <a:cubicBezTo>
                  <a:pt x="20101" y="45419"/>
                  <a:pt x="22902" y="44306"/>
                  <a:pt x="25412" y="43425"/>
                </a:cubicBezTo>
                <a:cubicBezTo>
                  <a:pt x="27276" y="42740"/>
                  <a:pt x="29064" y="41865"/>
                  <a:pt x="30738" y="40781"/>
                </a:cubicBezTo>
                <a:cubicBezTo>
                  <a:pt x="32177" y="39879"/>
                  <a:pt x="33743" y="39025"/>
                  <a:pt x="35464" y="39025"/>
                </a:cubicBezTo>
                <a:cubicBezTo>
                  <a:pt x="35630" y="39025"/>
                  <a:pt x="35799" y="39033"/>
                  <a:pt x="35969" y="39050"/>
                </a:cubicBezTo>
                <a:cubicBezTo>
                  <a:pt x="37795" y="39221"/>
                  <a:pt x="39088" y="40686"/>
                  <a:pt x="40895" y="40895"/>
                </a:cubicBezTo>
                <a:cubicBezTo>
                  <a:pt x="41031" y="40913"/>
                  <a:pt x="41164" y="40921"/>
                  <a:pt x="41296" y="40921"/>
                </a:cubicBezTo>
                <a:cubicBezTo>
                  <a:pt x="42767" y="40921"/>
                  <a:pt x="44029" y="39910"/>
                  <a:pt x="45451" y="39910"/>
                </a:cubicBezTo>
                <a:cubicBezTo>
                  <a:pt x="45549" y="39910"/>
                  <a:pt x="45647" y="39915"/>
                  <a:pt x="45746" y="39925"/>
                </a:cubicBezTo>
                <a:cubicBezTo>
                  <a:pt x="47058" y="40039"/>
                  <a:pt x="48123" y="41219"/>
                  <a:pt x="49036" y="42055"/>
                </a:cubicBezTo>
                <a:cubicBezTo>
                  <a:pt x="50309" y="43219"/>
                  <a:pt x="51948" y="44699"/>
                  <a:pt x="53758" y="44699"/>
                </a:cubicBezTo>
                <a:cubicBezTo>
                  <a:pt x="54167" y="44699"/>
                  <a:pt x="54585" y="44624"/>
                  <a:pt x="55009" y="44452"/>
                </a:cubicBezTo>
                <a:cubicBezTo>
                  <a:pt x="55960" y="44072"/>
                  <a:pt x="56664" y="43197"/>
                  <a:pt x="57101" y="42265"/>
                </a:cubicBezTo>
                <a:cubicBezTo>
                  <a:pt x="58984" y="38080"/>
                  <a:pt x="58585" y="32355"/>
                  <a:pt x="58870" y="27847"/>
                </a:cubicBezTo>
                <a:cubicBezTo>
                  <a:pt x="59136" y="23491"/>
                  <a:pt x="59193" y="19154"/>
                  <a:pt x="59174" y="14799"/>
                </a:cubicBezTo>
                <a:cubicBezTo>
                  <a:pt x="59155" y="10595"/>
                  <a:pt x="60411" y="5631"/>
                  <a:pt x="58204" y="1750"/>
                </a:cubicBezTo>
                <a:cubicBezTo>
                  <a:pt x="57729" y="914"/>
                  <a:pt x="56949" y="210"/>
                  <a:pt x="55998" y="39"/>
                </a:cubicBezTo>
                <a:cubicBezTo>
                  <a:pt x="55852" y="13"/>
                  <a:pt x="55710" y="0"/>
                  <a:pt x="5557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8100000">
            <a:off x="407150" y="-1240151"/>
            <a:ext cx="2874321" cy="2845708"/>
          </a:xfrm>
          <a:custGeom>
            <a:rect b="b" l="l" r="r" t="t"/>
            <a:pathLst>
              <a:path extrusionOk="0" h="15386" w="15541">
                <a:moveTo>
                  <a:pt x="4186" y="0"/>
                </a:moveTo>
                <a:cubicBezTo>
                  <a:pt x="3945" y="0"/>
                  <a:pt x="3704" y="14"/>
                  <a:pt x="3463" y="50"/>
                </a:cubicBezTo>
                <a:cubicBezTo>
                  <a:pt x="819" y="354"/>
                  <a:pt x="1" y="2180"/>
                  <a:pt x="58" y="4634"/>
                </a:cubicBezTo>
                <a:cubicBezTo>
                  <a:pt x="172" y="9408"/>
                  <a:pt x="1485" y="14924"/>
                  <a:pt x="7153" y="15361"/>
                </a:cubicBezTo>
                <a:cubicBezTo>
                  <a:pt x="7356" y="15377"/>
                  <a:pt x="7566" y="15385"/>
                  <a:pt x="7780" y="15385"/>
                </a:cubicBezTo>
                <a:cubicBezTo>
                  <a:pt x="10154" y="15385"/>
                  <a:pt x="13103" y="14415"/>
                  <a:pt x="14324" y="12356"/>
                </a:cubicBezTo>
                <a:cubicBezTo>
                  <a:pt x="15541" y="10302"/>
                  <a:pt x="15237" y="6764"/>
                  <a:pt x="14210" y="4691"/>
                </a:cubicBezTo>
                <a:cubicBezTo>
                  <a:pt x="13696" y="3626"/>
                  <a:pt x="12821" y="2789"/>
                  <a:pt x="11737" y="2332"/>
                </a:cubicBezTo>
                <a:cubicBezTo>
                  <a:pt x="11204" y="2142"/>
                  <a:pt x="10653" y="2009"/>
                  <a:pt x="10082" y="1952"/>
                </a:cubicBezTo>
                <a:cubicBezTo>
                  <a:pt x="9664" y="1895"/>
                  <a:pt x="9264" y="1800"/>
                  <a:pt x="8884" y="1648"/>
                </a:cubicBezTo>
                <a:cubicBezTo>
                  <a:pt x="8161" y="1077"/>
                  <a:pt x="7324" y="620"/>
                  <a:pt x="6449" y="354"/>
                </a:cubicBezTo>
                <a:cubicBezTo>
                  <a:pt x="5933" y="121"/>
                  <a:pt x="5388" y="5"/>
                  <a:pt x="4839" y="5"/>
                </a:cubicBezTo>
                <a:cubicBezTo>
                  <a:pt x="4761" y="5"/>
                  <a:pt x="4682" y="7"/>
                  <a:pt x="4604" y="12"/>
                </a:cubicBezTo>
                <a:cubicBezTo>
                  <a:pt x="4465" y="5"/>
                  <a:pt x="4326" y="0"/>
                  <a:pt x="4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2323921" y="1607050"/>
            <a:ext cx="4512000" cy="165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000">
                <a:solidFill>
                  <a:schemeClr val="accent5"/>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209671" y="3270738"/>
            <a:ext cx="274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Overpass Light"/>
              <a:buNone/>
              <a:defRPr>
                <a:solidFill>
                  <a:schemeClr val="accent5"/>
                </a:solidFill>
                <a:latin typeface="Overpass Light"/>
                <a:ea typeface="Overpass Light"/>
                <a:cs typeface="Overpass Light"/>
                <a:sym typeface="Overpass Light"/>
              </a:defRPr>
            </a:lvl1pPr>
            <a:lvl2pPr lvl="1"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p:txBody>
      </p:sp>
      <p:sp>
        <p:nvSpPr>
          <p:cNvPr id="13" name="Google Shape;13;p2"/>
          <p:cNvSpPr/>
          <p:nvPr/>
        </p:nvSpPr>
        <p:spPr>
          <a:xfrm rot="-6119380">
            <a:off x="7650520" y="-544934"/>
            <a:ext cx="2586293" cy="2322308"/>
          </a:xfrm>
          <a:custGeom>
            <a:rect b="b" l="l" r="r" t="t"/>
            <a:pathLst>
              <a:path extrusionOk="0" h="26233" w="29215">
                <a:moveTo>
                  <a:pt x="21885" y="1"/>
                </a:moveTo>
                <a:cubicBezTo>
                  <a:pt x="20586" y="1"/>
                  <a:pt x="19379" y="733"/>
                  <a:pt x="18797" y="1930"/>
                </a:cubicBezTo>
                <a:cubicBezTo>
                  <a:pt x="18531" y="2634"/>
                  <a:pt x="18341" y="3375"/>
                  <a:pt x="18226" y="4117"/>
                </a:cubicBezTo>
                <a:cubicBezTo>
                  <a:pt x="18074" y="4745"/>
                  <a:pt x="17960" y="5658"/>
                  <a:pt x="17428" y="6114"/>
                </a:cubicBezTo>
                <a:cubicBezTo>
                  <a:pt x="17066" y="6438"/>
                  <a:pt x="16572" y="6286"/>
                  <a:pt x="16134" y="6381"/>
                </a:cubicBezTo>
                <a:cubicBezTo>
                  <a:pt x="15773" y="6476"/>
                  <a:pt x="15468" y="6666"/>
                  <a:pt x="15240" y="6951"/>
                </a:cubicBezTo>
                <a:cubicBezTo>
                  <a:pt x="14689" y="7560"/>
                  <a:pt x="14422" y="8435"/>
                  <a:pt x="14213" y="9215"/>
                </a:cubicBezTo>
                <a:cubicBezTo>
                  <a:pt x="14118" y="9671"/>
                  <a:pt x="13947" y="10109"/>
                  <a:pt x="13699" y="10508"/>
                </a:cubicBezTo>
                <a:cubicBezTo>
                  <a:pt x="13414" y="10893"/>
                  <a:pt x="13022" y="10990"/>
                  <a:pt x="12595" y="10990"/>
                </a:cubicBezTo>
                <a:cubicBezTo>
                  <a:pt x="12452" y="10990"/>
                  <a:pt x="12306" y="10979"/>
                  <a:pt x="12159" y="10965"/>
                </a:cubicBezTo>
                <a:cubicBezTo>
                  <a:pt x="11285" y="10860"/>
                  <a:pt x="10412" y="10675"/>
                  <a:pt x="9524" y="10675"/>
                </a:cubicBezTo>
                <a:cubicBezTo>
                  <a:pt x="9445" y="10675"/>
                  <a:pt x="9366" y="10676"/>
                  <a:pt x="9287" y="10679"/>
                </a:cubicBezTo>
                <a:cubicBezTo>
                  <a:pt x="8298" y="10755"/>
                  <a:pt x="7366" y="11212"/>
                  <a:pt x="6700" y="11954"/>
                </a:cubicBezTo>
                <a:cubicBezTo>
                  <a:pt x="5920" y="12753"/>
                  <a:pt x="5387" y="13742"/>
                  <a:pt x="4493" y="14426"/>
                </a:cubicBezTo>
                <a:cubicBezTo>
                  <a:pt x="3752" y="14978"/>
                  <a:pt x="3086" y="15587"/>
                  <a:pt x="2686" y="16443"/>
                </a:cubicBezTo>
                <a:cubicBezTo>
                  <a:pt x="975" y="20133"/>
                  <a:pt x="404" y="24907"/>
                  <a:pt x="81" y="25820"/>
                </a:cubicBezTo>
                <a:cubicBezTo>
                  <a:pt x="1" y="26070"/>
                  <a:pt x="200" y="26232"/>
                  <a:pt x="406" y="26232"/>
                </a:cubicBezTo>
                <a:cubicBezTo>
                  <a:pt x="544" y="26232"/>
                  <a:pt x="685" y="26159"/>
                  <a:pt x="746" y="25991"/>
                </a:cubicBezTo>
                <a:cubicBezTo>
                  <a:pt x="1013" y="25173"/>
                  <a:pt x="1697" y="20570"/>
                  <a:pt x="3238" y="16861"/>
                </a:cubicBezTo>
                <a:cubicBezTo>
                  <a:pt x="3580" y="16024"/>
                  <a:pt x="4208" y="15473"/>
                  <a:pt x="4912" y="14940"/>
                </a:cubicBezTo>
                <a:cubicBezTo>
                  <a:pt x="6395" y="13837"/>
                  <a:pt x="7118" y="11554"/>
                  <a:pt x="9192" y="11383"/>
                </a:cubicBezTo>
                <a:cubicBezTo>
                  <a:pt x="9337" y="11371"/>
                  <a:pt x="9483" y="11366"/>
                  <a:pt x="9629" y="11366"/>
                </a:cubicBezTo>
                <a:cubicBezTo>
                  <a:pt x="10400" y="11366"/>
                  <a:pt x="11179" y="11515"/>
                  <a:pt x="11931" y="11611"/>
                </a:cubicBezTo>
                <a:cubicBezTo>
                  <a:pt x="12168" y="11644"/>
                  <a:pt x="12413" y="11669"/>
                  <a:pt x="12654" y="11669"/>
                </a:cubicBezTo>
                <a:cubicBezTo>
                  <a:pt x="13127" y="11669"/>
                  <a:pt x="13588" y="11571"/>
                  <a:pt x="13966" y="11231"/>
                </a:cubicBezTo>
                <a:cubicBezTo>
                  <a:pt x="15202" y="10128"/>
                  <a:pt x="14670" y="7122"/>
                  <a:pt x="16762" y="7027"/>
                </a:cubicBezTo>
                <a:cubicBezTo>
                  <a:pt x="18207" y="6951"/>
                  <a:pt x="18588" y="5601"/>
                  <a:pt x="18854" y="4383"/>
                </a:cubicBezTo>
                <a:cubicBezTo>
                  <a:pt x="19216" y="2805"/>
                  <a:pt x="19444" y="1169"/>
                  <a:pt x="21308" y="751"/>
                </a:cubicBezTo>
                <a:cubicBezTo>
                  <a:pt x="21482" y="711"/>
                  <a:pt x="21664" y="690"/>
                  <a:pt x="21845" y="690"/>
                </a:cubicBezTo>
                <a:cubicBezTo>
                  <a:pt x="22611" y="690"/>
                  <a:pt x="23371" y="1057"/>
                  <a:pt x="23571" y="1873"/>
                </a:cubicBezTo>
                <a:cubicBezTo>
                  <a:pt x="23761" y="2691"/>
                  <a:pt x="23514" y="3585"/>
                  <a:pt x="23457" y="4403"/>
                </a:cubicBezTo>
                <a:cubicBezTo>
                  <a:pt x="23362" y="5810"/>
                  <a:pt x="23952" y="6837"/>
                  <a:pt x="24979" y="7750"/>
                </a:cubicBezTo>
                <a:cubicBezTo>
                  <a:pt x="25492" y="8188"/>
                  <a:pt x="26082" y="8606"/>
                  <a:pt x="26348" y="9253"/>
                </a:cubicBezTo>
                <a:cubicBezTo>
                  <a:pt x="26729" y="10242"/>
                  <a:pt x="26196" y="11345"/>
                  <a:pt x="26044" y="12334"/>
                </a:cubicBezTo>
                <a:cubicBezTo>
                  <a:pt x="25873" y="13304"/>
                  <a:pt x="26044" y="14293"/>
                  <a:pt x="26520" y="15168"/>
                </a:cubicBezTo>
                <a:cubicBezTo>
                  <a:pt x="27033" y="16100"/>
                  <a:pt x="27851" y="16842"/>
                  <a:pt x="28536" y="17641"/>
                </a:cubicBezTo>
                <a:cubicBezTo>
                  <a:pt x="28598" y="17717"/>
                  <a:pt x="28673" y="17749"/>
                  <a:pt x="28746" y="17749"/>
                </a:cubicBezTo>
                <a:cubicBezTo>
                  <a:pt x="28985" y="17749"/>
                  <a:pt x="29215" y="17413"/>
                  <a:pt x="29011" y="17165"/>
                </a:cubicBezTo>
                <a:cubicBezTo>
                  <a:pt x="28326" y="16367"/>
                  <a:pt x="27528" y="15663"/>
                  <a:pt x="27052" y="14731"/>
                </a:cubicBezTo>
                <a:cubicBezTo>
                  <a:pt x="26443" y="13551"/>
                  <a:pt x="26710" y="12391"/>
                  <a:pt x="26976" y="11174"/>
                </a:cubicBezTo>
                <a:cubicBezTo>
                  <a:pt x="27128" y="10451"/>
                  <a:pt x="27242" y="9709"/>
                  <a:pt x="26957" y="8987"/>
                </a:cubicBezTo>
                <a:cubicBezTo>
                  <a:pt x="26710" y="8454"/>
                  <a:pt x="26329" y="7978"/>
                  <a:pt x="25873" y="7598"/>
                </a:cubicBezTo>
                <a:cubicBezTo>
                  <a:pt x="25359" y="7161"/>
                  <a:pt x="24808" y="6742"/>
                  <a:pt x="24465" y="6152"/>
                </a:cubicBezTo>
                <a:cubicBezTo>
                  <a:pt x="24009" y="5373"/>
                  <a:pt x="24104" y="4536"/>
                  <a:pt x="24218" y="3680"/>
                </a:cubicBezTo>
                <a:cubicBezTo>
                  <a:pt x="24389" y="2139"/>
                  <a:pt x="24294" y="427"/>
                  <a:pt x="22449" y="47"/>
                </a:cubicBezTo>
                <a:cubicBezTo>
                  <a:pt x="22260" y="16"/>
                  <a:pt x="22071" y="1"/>
                  <a:pt x="218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459195" y="3025965"/>
            <a:ext cx="1135760" cy="1177667"/>
            <a:chOff x="2864425" y="2690100"/>
            <a:chExt cx="464125" cy="481250"/>
          </a:xfrm>
        </p:grpSpPr>
        <p:sp>
          <p:nvSpPr>
            <p:cNvPr id="15" name="Google Shape;15;p2"/>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2"/>
          <p:cNvGrpSpPr/>
          <p:nvPr/>
        </p:nvGrpSpPr>
        <p:grpSpPr>
          <a:xfrm flipH="1">
            <a:off x="-64992" y="-65835"/>
            <a:ext cx="1882697" cy="5275169"/>
            <a:chOff x="3467300" y="238125"/>
            <a:chExt cx="827450" cy="2318450"/>
          </a:xfrm>
        </p:grpSpPr>
        <p:sp>
          <p:nvSpPr>
            <p:cNvPr id="39" name="Google Shape;39;p2"/>
            <p:cNvSpPr/>
            <p:nvPr/>
          </p:nvSpPr>
          <p:spPr>
            <a:xfrm>
              <a:off x="3467300" y="238125"/>
              <a:ext cx="827450" cy="1661100"/>
            </a:xfrm>
            <a:custGeom>
              <a:rect b="b" l="l" r="r" t="t"/>
              <a:pathLst>
                <a:path extrusionOk="0" h="66444" w="33098">
                  <a:moveTo>
                    <a:pt x="0" y="0"/>
                  </a:moveTo>
                  <a:cubicBezTo>
                    <a:pt x="100" y="449"/>
                    <a:pt x="1246" y="16698"/>
                    <a:pt x="2193" y="29832"/>
                  </a:cubicBezTo>
                  <a:cubicBezTo>
                    <a:pt x="2916" y="40250"/>
                    <a:pt x="8399" y="49746"/>
                    <a:pt x="17047" y="55603"/>
                  </a:cubicBezTo>
                  <a:lnTo>
                    <a:pt x="33097" y="66444"/>
                  </a:lnTo>
                  <a:lnTo>
                    <a:pt x="330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3520250" y="1515400"/>
              <a:ext cx="774500" cy="1041175"/>
            </a:xfrm>
            <a:custGeom>
              <a:rect b="b" l="l" r="r" t="t"/>
              <a:pathLst>
                <a:path extrusionOk="0" h="41647" w="30980">
                  <a:moveTo>
                    <a:pt x="22705" y="1"/>
                  </a:moveTo>
                  <a:lnTo>
                    <a:pt x="22705" y="1"/>
                  </a:lnTo>
                  <a:cubicBezTo>
                    <a:pt x="22929" y="1097"/>
                    <a:pt x="0" y="41646"/>
                    <a:pt x="0" y="41646"/>
                  </a:cubicBezTo>
                  <a:lnTo>
                    <a:pt x="0" y="41646"/>
                  </a:lnTo>
                  <a:lnTo>
                    <a:pt x="30979" y="40824"/>
                  </a:lnTo>
                  <a:lnTo>
                    <a:pt x="30979" y="6431"/>
                  </a:lnTo>
                  <a:lnTo>
                    <a:pt x="227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3615575" y="238125"/>
              <a:ext cx="481650" cy="2318450"/>
            </a:xfrm>
            <a:custGeom>
              <a:rect b="b" l="l" r="r" t="t"/>
              <a:pathLst>
                <a:path extrusionOk="0" fill="none" h="92738" w="19266">
                  <a:moveTo>
                    <a:pt x="1" y="0"/>
                  </a:moveTo>
                  <a:lnTo>
                    <a:pt x="3216" y="35988"/>
                  </a:lnTo>
                  <a:cubicBezTo>
                    <a:pt x="3415" y="38431"/>
                    <a:pt x="4437" y="40774"/>
                    <a:pt x="6107" y="42593"/>
                  </a:cubicBezTo>
                  <a:lnTo>
                    <a:pt x="19266" y="56824"/>
                  </a:lnTo>
                  <a:lnTo>
                    <a:pt x="1945" y="92737"/>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3715900" y="238125"/>
              <a:ext cx="467325" cy="2310975"/>
            </a:xfrm>
            <a:custGeom>
              <a:rect b="b" l="l" r="r" t="t"/>
              <a:pathLst>
                <a:path extrusionOk="0" fill="none" h="92439" w="18693">
                  <a:moveTo>
                    <a:pt x="0" y="0"/>
                  </a:moveTo>
                  <a:lnTo>
                    <a:pt x="3215" y="35988"/>
                  </a:lnTo>
                  <a:cubicBezTo>
                    <a:pt x="3415" y="38431"/>
                    <a:pt x="4436" y="40774"/>
                    <a:pt x="6131" y="42593"/>
                  </a:cubicBezTo>
                  <a:lnTo>
                    <a:pt x="15552" y="52786"/>
                  </a:lnTo>
                  <a:lnTo>
                    <a:pt x="18692" y="56026"/>
                  </a:lnTo>
                  <a:lnTo>
                    <a:pt x="3116" y="92438"/>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 name="Google Shape;43;p2"/>
          <p:cNvSpPr/>
          <p:nvPr/>
        </p:nvSpPr>
        <p:spPr>
          <a:xfrm rot="8100000">
            <a:off x="407150" y="-1240151"/>
            <a:ext cx="2874321" cy="2845708"/>
          </a:xfrm>
          <a:custGeom>
            <a:rect b="b" l="l" r="r" t="t"/>
            <a:pathLst>
              <a:path extrusionOk="0" h="15386" w="15541">
                <a:moveTo>
                  <a:pt x="4186" y="0"/>
                </a:moveTo>
                <a:cubicBezTo>
                  <a:pt x="3945" y="0"/>
                  <a:pt x="3704" y="14"/>
                  <a:pt x="3463" y="50"/>
                </a:cubicBezTo>
                <a:cubicBezTo>
                  <a:pt x="819" y="354"/>
                  <a:pt x="1" y="2180"/>
                  <a:pt x="58" y="4634"/>
                </a:cubicBezTo>
                <a:cubicBezTo>
                  <a:pt x="172" y="9408"/>
                  <a:pt x="1485" y="14924"/>
                  <a:pt x="7153" y="15361"/>
                </a:cubicBezTo>
                <a:cubicBezTo>
                  <a:pt x="7356" y="15377"/>
                  <a:pt x="7566" y="15385"/>
                  <a:pt x="7780" y="15385"/>
                </a:cubicBezTo>
                <a:cubicBezTo>
                  <a:pt x="10154" y="15385"/>
                  <a:pt x="13103" y="14415"/>
                  <a:pt x="14324" y="12356"/>
                </a:cubicBezTo>
                <a:cubicBezTo>
                  <a:pt x="15541" y="10302"/>
                  <a:pt x="15237" y="6764"/>
                  <a:pt x="14210" y="4691"/>
                </a:cubicBezTo>
                <a:cubicBezTo>
                  <a:pt x="13696" y="3626"/>
                  <a:pt x="12821" y="2789"/>
                  <a:pt x="11737" y="2332"/>
                </a:cubicBezTo>
                <a:cubicBezTo>
                  <a:pt x="11204" y="2142"/>
                  <a:pt x="10653" y="2009"/>
                  <a:pt x="10082" y="1952"/>
                </a:cubicBezTo>
                <a:cubicBezTo>
                  <a:pt x="9664" y="1895"/>
                  <a:pt x="9264" y="1800"/>
                  <a:pt x="8884" y="1648"/>
                </a:cubicBezTo>
                <a:cubicBezTo>
                  <a:pt x="8161" y="1077"/>
                  <a:pt x="7324" y="620"/>
                  <a:pt x="6449" y="354"/>
                </a:cubicBezTo>
                <a:cubicBezTo>
                  <a:pt x="5933" y="121"/>
                  <a:pt x="5388" y="5"/>
                  <a:pt x="4839" y="5"/>
                </a:cubicBezTo>
                <a:cubicBezTo>
                  <a:pt x="4761" y="5"/>
                  <a:pt x="4682" y="7"/>
                  <a:pt x="4604" y="12"/>
                </a:cubicBezTo>
                <a:cubicBezTo>
                  <a:pt x="4465" y="5"/>
                  <a:pt x="4326" y="0"/>
                  <a:pt x="4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2"/>
          <p:cNvGrpSpPr/>
          <p:nvPr/>
        </p:nvGrpSpPr>
        <p:grpSpPr>
          <a:xfrm>
            <a:off x="6885195" y="1415240"/>
            <a:ext cx="1135760" cy="1177667"/>
            <a:chOff x="2864425" y="2690100"/>
            <a:chExt cx="464125" cy="481250"/>
          </a:xfrm>
        </p:grpSpPr>
        <p:sp>
          <p:nvSpPr>
            <p:cNvPr id="45" name="Google Shape;45;p2"/>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2"/>
          <p:cNvSpPr/>
          <p:nvPr/>
        </p:nvSpPr>
        <p:spPr>
          <a:xfrm rot="8721623">
            <a:off x="6210572" y="3956750"/>
            <a:ext cx="610064" cy="688671"/>
          </a:xfrm>
          <a:custGeom>
            <a:rect b="b" l="l" r="r" t="t"/>
            <a:pathLst>
              <a:path extrusionOk="0" h="10995" w="9740">
                <a:moveTo>
                  <a:pt x="2265" y="0"/>
                </a:moveTo>
                <a:cubicBezTo>
                  <a:pt x="1739" y="0"/>
                  <a:pt x="1178" y="228"/>
                  <a:pt x="742" y="664"/>
                </a:cubicBezTo>
                <a:cubicBezTo>
                  <a:pt x="172" y="1235"/>
                  <a:pt x="0" y="2015"/>
                  <a:pt x="134" y="2909"/>
                </a:cubicBezTo>
                <a:lnTo>
                  <a:pt x="1294" y="10821"/>
                </a:lnTo>
                <a:cubicBezTo>
                  <a:pt x="1311" y="10908"/>
                  <a:pt x="1408" y="10995"/>
                  <a:pt x="1511" y="10995"/>
                </a:cubicBezTo>
                <a:cubicBezTo>
                  <a:pt x="1521" y="10995"/>
                  <a:pt x="1531" y="10994"/>
                  <a:pt x="1541" y="10992"/>
                </a:cubicBezTo>
                <a:lnTo>
                  <a:pt x="7723" y="9832"/>
                </a:lnTo>
                <a:cubicBezTo>
                  <a:pt x="7837" y="9813"/>
                  <a:pt x="7913" y="9718"/>
                  <a:pt x="7894" y="9623"/>
                </a:cubicBezTo>
                <a:lnTo>
                  <a:pt x="7419" y="4754"/>
                </a:lnTo>
                <a:cubicBezTo>
                  <a:pt x="7951" y="4716"/>
                  <a:pt x="8446" y="4487"/>
                  <a:pt x="8826" y="4088"/>
                </a:cubicBezTo>
                <a:cubicBezTo>
                  <a:pt x="9625" y="3308"/>
                  <a:pt x="9739" y="2148"/>
                  <a:pt x="9073" y="1501"/>
                </a:cubicBezTo>
                <a:cubicBezTo>
                  <a:pt x="8780" y="1207"/>
                  <a:pt x="8390" y="1065"/>
                  <a:pt x="7977" y="1065"/>
                </a:cubicBezTo>
                <a:cubicBezTo>
                  <a:pt x="7454" y="1065"/>
                  <a:pt x="6895" y="1293"/>
                  <a:pt x="6449" y="1729"/>
                </a:cubicBezTo>
                <a:cubicBezTo>
                  <a:pt x="6011" y="2148"/>
                  <a:pt x="5764" y="2737"/>
                  <a:pt x="5783" y="3346"/>
                </a:cubicBezTo>
                <a:lnTo>
                  <a:pt x="6315" y="8501"/>
                </a:lnTo>
                <a:cubicBezTo>
                  <a:pt x="6315" y="8615"/>
                  <a:pt x="6258" y="8710"/>
                  <a:pt x="6144" y="8729"/>
                </a:cubicBezTo>
                <a:lnTo>
                  <a:pt x="2797" y="9300"/>
                </a:lnTo>
                <a:cubicBezTo>
                  <a:pt x="2787" y="9301"/>
                  <a:pt x="2777" y="9302"/>
                  <a:pt x="2767" y="9302"/>
                </a:cubicBezTo>
                <a:cubicBezTo>
                  <a:pt x="2664" y="9302"/>
                  <a:pt x="2568" y="9214"/>
                  <a:pt x="2568" y="9109"/>
                </a:cubicBezTo>
                <a:lnTo>
                  <a:pt x="1807" y="3707"/>
                </a:lnTo>
                <a:cubicBezTo>
                  <a:pt x="2302" y="3631"/>
                  <a:pt x="2758" y="3403"/>
                  <a:pt x="3120" y="3042"/>
                </a:cubicBezTo>
                <a:cubicBezTo>
                  <a:pt x="3900" y="2262"/>
                  <a:pt x="4014" y="1102"/>
                  <a:pt x="3367" y="436"/>
                </a:cubicBezTo>
                <a:cubicBezTo>
                  <a:pt x="3074" y="142"/>
                  <a:pt x="2680" y="0"/>
                  <a:pt x="22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rot="1376910">
            <a:off x="1829226" y="3143624"/>
            <a:ext cx="209337" cy="383296"/>
          </a:xfrm>
          <a:custGeom>
            <a:rect b="b" l="l" r="r" t="t"/>
            <a:pathLst>
              <a:path extrusionOk="0" h="10866" w="5935">
                <a:moveTo>
                  <a:pt x="5399" y="0"/>
                </a:moveTo>
                <a:cubicBezTo>
                  <a:pt x="5375" y="0"/>
                  <a:pt x="5351" y="4"/>
                  <a:pt x="5326" y="12"/>
                </a:cubicBezTo>
                <a:lnTo>
                  <a:pt x="1617" y="1324"/>
                </a:lnTo>
                <a:cubicBezTo>
                  <a:pt x="1313" y="1420"/>
                  <a:pt x="1123" y="1743"/>
                  <a:pt x="1180" y="2066"/>
                </a:cubicBezTo>
                <a:lnTo>
                  <a:pt x="2701" y="7544"/>
                </a:lnTo>
                <a:cubicBezTo>
                  <a:pt x="2443" y="7425"/>
                  <a:pt x="2160" y="7370"/>
                  <a:pt x="1882" y="7370"/>
                </a:cubicBezTo>
                <a:cubicBezTo>
                  <a:pt x="1323" y="7370"/>
                  <a:pt x="787" y="7594"/>
                  <a:pt x="533" y="7963"/>
                </a:cubicBezTo>
                <a:cubicBezTo>
                  <a:pt x="0" y="8724"/>
                  <a:pt x="172" y="9827"/>
                  <a:pt x="1085" y="10473"/>
                </a:cubicBezTo>
                <a:cubicBezTo>
                  <a:pt x="1431" y="10737"/>
                  <a:pt x="1841" y="10865"/>
                  <a:pt x="2250" y="10865"/>
                </a:cubicBezTo>
                <a:cubicBezTo>
                  <a:pt x="2783" y="10865"/>
                  <a:pt x="3313" y="10647"/>
                  <a:pt x="3691" y="10226"/>
                </a:cubicBezTo>
                <a:cubicBezTo>
                  <a:pt x="4071" y="9808"/>
                  <a:pt x="4261" y="9237"/>
                  <a:pt x="4204" y="8438"/>
                </a:cubicBezTo>
                <a:cubicBezTo>
                  <a:pt x="4109" y="7259"/>
                  <a:pt x="2949" y="3074"/>
                  <a:pt x="2949" y="3074"/>
                </a:cubicBezTo>
                <a:cubicBezTo>
                  <a:pt x="2892" y="2770"/>
                  <a:pt x="3063" y="2466"/>
                  <a:pt x="3367" y="2352"/>
                </a:cubicBezTo>
                <a:lnTo>
                  <a:pt x="5802" y="1420"/>
                </a:lnTo>
                <a:cubicBezTo>
                  <a:pt x="5897" y="1382"/>
                  <a:pt x="5935" y="1267"/>
                  <a:pt x="5916" y="1172"/>
                </a:cubicBezTo>
                <a:lnTo>
                  <a:pt x="5593" y="126"/>
                </a:lnTo>
                <a:cubicBezTo>
                  <a:pt x="5563" y="51"/>
                  <a:pt x="5486" y="0"/>
                  <a:pt x="53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3129400" y="2813875"/>
            <a:ext cx="43850" cy="27800"/>
          </a:xfrm>
          <a:custGeom>
            <a:rect b="b" l="l" r="r" t="t"/>
            <a:pathLst>
              <a:path extrusionOk="0" h="1112" w="1754">
                <a:moveTo>
                  <a:pt x="477" y="0"/>
                </a:moveTo>
                <a:cubicBezTo>
                  <a:pt x="331" y="0"/>
                  <a:pt x="192" y="77"/>
                  <a:pt x="114" y="206"/>
                </a:cubicBezTo>
                <a:cubicBezTo>
                  <a:pt x="0" y="396"/>
                  <a:pt x="76" y="643"/>
                  <a:pt x="266" y="777"/>
                </a:cubicBezTo>
                <a:cubicBezTo>
                  <a:pt x="514" y="910"/>
                  <a:pt x="799" y="1005"/>
                  <a:pt x="1065" y="1100"/>
                </a:cubicBezTo>
                <a:cubicBezTo>
                  <a:pt x="1102" y="1108"/>
                  <a:pt x="1137" y="1112"/>
                  <a:pt x="1171" y="1112"/>
                </a:cubicBezTo>
                <a:cubicBezTo>
                  <a:pt x="1621" y="1112"/>
                  <a:pt x="1754" y="443"/>
                  <a:pt x="1293" y="301"/>
                </a:cubicBezTo>
                <a:cubicBezTo>
                  <a:pt x="1084" y="244"/>
                  <a:pt x="875" y="149"/>
                  <a:pt x="685" y="54"/>
                </a:cubicBezTo>
                <a:cubicBezTo>
                  <a:pt x="618" y="17"/>
                  <a:pt x="547" y="0"/>
                  <a:pt x="477"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3098075" y="2880725"/>
            <a:ext cx="41500" cy="28275"/>
          </a:xfrm>
          <a:custGeom>
            <a:rect b="b" l="l" r="r" t="t"/>
            <a:pathLst>
              <a:path extrusionOk="0" h="1131" w="1660">
                <a:moveTo>
                  <a:pt x="581" y="1"/>
                </a:moveTo>
                <a:cubicBezTo>
                  <a:pt x="221" y="1"/>
                  <a:pt x="1" y="501"/>
                  <a:pt x="345" y="747"/>
                </a:cubicBezTo>
                <a:lnTo>
                  <a:pt x="326" y="766"/>
                </a:lnTo>
                <a:lnTo>
                  <a:pt x="896" y="1089"/>
                </a:lnTo>
                <a:cubicBezTo>
                  <a:pt x="959" y="1118"/>
                  <a:pt x="1021" y="1131"/>
                  <a:pt x="1078" y="1131"/>
                </a:cubicBezTo>
                <a:cubicBezTo>
                  <a:pt x="1438" y="1131"/>
                  <a:pt x="1659" y="628"/>
                  <a:pt x="1315" y="366"/>
                </a:cubicBezTo>
                <a:lnTo>
                  <a:pt x="763" y="43"/>
                </a:lnTo>
                <a:cubicBezTo>
                  <a:pt x="700" y="14"/>
                  <a:pt x="639" y="1"/>
                  <a:pt x="581"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3110400" y="2945175"/>
            <a:ext cx="36650" cy="27025"/>
          </a:xfrm>
          <a:custGeom>
            <a:rect b="b" l="l" r="r" t="t"/>
            <a:pathLst>
              <a:path extrusionOk="0" h="1081" w="1466">
                <a:moveTo>
                  <a:pt x="447" y="0"/>
                </a:moveTo>
                <a:cubicBezTo>
                  <a:pt x="263" y="0"/>
                  <a:pt x="106" y="125"/>
                  <a:pt x="58" y="318"/>
                </a:cubicBezTo>
                <a:cubicBezTo>
                  <a:pt x="1" y="546"/>
                  <a:pt x="134" y="755"/>
                  <a:pt x="343" y="831"/>
                </a:cubicBezTo>
                <a:lnTo>
                  <a:pt x="457" y="869"/>
                </a:lnTo>
                <a:lnTo>
                  <a:pt x="533" y="888"/>
                </a:lnTo>
                <a:lnTo>
                  <a:pt x="552" y="888"/>
                </a:lnTo>
                <a:cubicBezTo>
                  <a:pt x="629" y="927"/>
                  <a:pt x="705" y="984"/>
                  <a:pt x="781" y="1022"/>
                </a:cubicBezTo>
                <a:cubicBezTo>
                  <a:pt x="847" y="1061"/>
                  <a:pt x="922" y="1080"/>
                  <a:pt x="996" y="1080"/>
                </a:cubicBezTo>
                <a:cubicBezTo>
                  <a:pt x="1137" y="1080"/>
                  <a:pt x="1277" y="1013"/>
                  <a:pt x="1351" y="888"/>
                </a:cubicBezTo>
                <a:cubicBezTo>
                  <a:pt x="1465" y="679"/>
                  <a:pt x="1389" y="432"/>
                  <a:pt x="1199" y="318"/>
                </a:cubicBezTo>
                <a:cubicBezTo>
                  <a:pt x="1009" y="185"/>
                  <a:pt x="781" y="71"/>
                  <a:pt x="552" y="14"/>
                </a:cubicBezTo>
                <a:cubicBezTo>
                  <a:pt x="517" y="5"/>
                  <a:pt x="482" y="0"/>
                  <a:pt x="447"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3060975" y="2838400"/>
            <a:ext cx="46025" cy="25800"/>
          </a:xfrm>
          <a:custGeom>
            <a:rect b="b" l="l" r="r" t="t"/>
            <a:pathLst>
              <a:path extrusionOk="0" h="1032" w="1841">
                <a:moveTo>
                  <a:pt x="580" y="1"/>
                </a:moveTo>
                <a:cubicBezTo>
                  <a:pt x="221" y="1"/>
                  <a:pt x="0" y="501"/>
                  <a:pt x="344" y="747"/>
                </a:cubicBezTo>
                <a:lnTo>
                  <a:pt x="344" y="766"/>
                </a:lnTo>
                <a:cubicBezTo>
                  <a:pt x="592" y="861"/>
                  <a:pt x="858" y="956"/>
                  <a:pt x="1143" y="1013"/>
                </a:cubicBezTo>
                <a:cubicBezTo>
                  <a:pt x="1188" y="1026"/>
                  <a:pt x="1231" y="1032"/>
                  <a:pt x="1271" y="1032"/>
                </a:cubicBezTo>
                <a:cubicBezTo>
                  <a:pt x="1706" y="1032"/>
                  <a:pt x="1840" y="336"/>
                  <a:pt x="1353" y="214"/>
                </a:cubicBezTo>
                <a:cubicBezTo>
                  <a:pt x="1238" y="176"/>
                  <a:pt x="1124" y="157"/>
                  <a:pt x="1029" y="119"/>
                </a:cubicBezTo>
                <a:cubicBezTo>
                  <a:pt x="934" y="100"/>
                  <a:pt x="839" y="81"/>
                  <a:pt x="763" y="43"/>
                </a:cubicBezTo>
                <a:cubicBezTo>
                  <a:pt x="700" y="14"/>
                  <a:pt x="638" y="1"/>
                  <a:pt x="580"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3076575" y="2783925"/>
            <a:ext cx="40875" cy="27425"/>
          </a:xfrm>
          <a:custGeom>
            <a:rect b="b" l="l" r="r" t="t"/>
            <a:pathLst>
              <a:path extrusionOk="0" h="1097" w="1635">
                <a:moveTo>
                  <a:pt x="619" y="1"/>
                </a:moveTo>
                <a:cubicBezTo>
                  <a:pt x="243" y="1"/>
                  <a:pt x="0" y="592"/>
                  <a:pt x="455" y="795"/>
                </a:cubicBezTo>
                <a:lnTo>
                  <a:pt x="455" y="814"/>
                </a:lnTo>
                <a:lnTo>
                  <a:pt x="949" y="1043"/>
                </a:lnTo>
                <a:cubicBezTo>
                  <a:pt x="1010" y="1079"/>
                  <a:pt x="1079" y="1096"/>
                  <a:pt x="1148" y="1096"/>
                </a:cubicBezTo>
                <a:cubicBezTo>
                  <a:pt x="1295" y="1096"/>
                  <a:pt x="1442" y="1020"/>
                  <a:pt x="1520" y="890"/>
                </a:cubicBezTo>
                <a:cubicBezTo>
                  <a:pt x="1634" y="700"/>
                  <a:pt x="1558" y="434"/>
                  <a:pt x="1368" y="320"/>
                </a:cubicBezTo>
                <a:lnTo>
                  <a:pt x="873" y="92"/>
                </a:lnTo>
                <a:cubicBezTo>
                  <a:pt x="786" y="28"/>
                  <a:pt x="700" y="1"/>
                  <a:pt x="619"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3083750" y="2727800"/>
            <a:ext cx="42600" cy="28475"/>
          </a:xfrm>
          <a:custGeom>
            <a:rect b="b" l="l" r="r" t="t"/>
            <a:pathLst>
              <a:path extrusionOk="0" h="1139" w="1704">
                <a:moveTo>
                  <a:pt x="477" y="0"/>
                </a:moveTo>
                <a:cubicBezTo>
                  <a:pt x="331" y="0"/>
                  <a:pt x="192" y="77"/>
                  <a:pt x="114" y="206"/>
                </a:cubicBezTo>
                <a:cubicBezTo>
                  <a:pt x="0" y="396"/>
                  <a:pt x="57" y="663"/>
                  <a:pt x="266" y="777"/>
                </a:cubicBezTo>
                <a:cubicBezTo>
                  <a:pt x="495" y="929"/>
                  <a:pt x="742" y="1043"/>
                  <a:pt x="989" y="1119"/>
                </a:cubicBezTo>
                <a:cubicBezTo>
                  <a:pt x="1037" y="1132"/>
                  <a:pt x="1082" y="1138"/>
                  <a:pt x="1124" y="1138"/>
                </a:cubicBezTo>
                <a:cubicBezTo>
                  <a:pt x="1571" y="1138"/>
                  <a:pt x="1704" y="459"/>
                  <a:pt x="1217" y="320"/>
                </a:cubicBezTo>
                <a:cubicBezTo>
                  <a:pt x="1027" y="263"/>
                  <a:pt x="837" y="168"/>
                  <a:pt x="685" y="54"/>
                </a:cubicBezTo>
                <a:cubicBezTo>
                  <a:pt x="618" y="17"/>
                  <a:pt x="547" y="0"/>
                  <a:pt x="477"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3053075" y="2924650"/>
            <a:ext cx="51650" cy="33950"/>
          </a:xfrm>
          <a:custGeom>
            <a:rect b="b" l="l" r="r" t="t"/>
            <a:pathLst>
              <a:path extrusionOk="0" h="1358" w="2066">
                <a:moveTo>
                  <a:pt x="629" y="1"/>
                </a:moveTo>
                <a:cubicBezTo>
                  <a:pt x="294" y="1"/>
                  <a:pt x="0" y="436"/>
                  <a:pt x="333" y="739"/>
                </a:cubicBezTo>
                <a:cubicBezTo>
                  <a:pt x="580" y="1025"/>
                  <a:pt x="960" y="1082"/>
                  <a:pt x="1265" y="1291"/>
                </a:cubicBezTo>
                <a:cubicBezTo>
                  <a:pt x="1339" y="1338"/>
                  <a:pt x="1413" y="1358"/>
                  <a:pt x="1482" y="1358"/>
                </a:cubicBezTo>
                <a:cubicBezTo>
                  <a:pt x="1835" y="1358"/>
                  <a:pt x="2065" y="826"/>
                  <a:pt x="1683" y="587"/>
                </a:cubicBezTo>
                <a:cubicBezTo>
                  <a:pt x="1455" y="416"/>
                  <a:pt x="1113" y="378"/>
                  <a:pt x="941" y="150"/>
                </a:cubicBezTo>
                <a:cubicBezTo>
                  <a:pt x="845" y="45"/>
                  <a:pt x="735" y="1"/>
                  <a:pt x="629"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3126675" y="2995950"/>
            <a:ext cx="45350" cy="30025"/>
          </a:xfrm>
          <a:custGeom>
            <a:rect b="b" l="l" r="r" t="t"/>
            <a:pathLst>
              <a:path extrusionOk="0" h="1201" w="1814">
                <a:moveTo>
                  <a:pt x="593" y="1"/>
                </a:moveTo>
                <a:cubicBezTo>
                  <a:pt x="228" y="1"/>
                  <a:pt x="0" y="495"/>
                  <a:pt x="348" y="760"/>
                </a:cubicBezTo>
                <a:lnTo>
                  <a:pt x="1051" y="1159"/>
                </a:lnTo>
                <a:cubicBezTo>
                  <a:pt x="1115" y="1188"/>
                  <a:pt x="1176" y="1201"/>
                  <a:pt x="1234" y="1201"/>
                </a:cubicBezTo>
                <a:cubicBezTo>
                  <a:pt x="1593" y="1201"/>
                  <a:pt x="1814" y="701"/>
                  <a:pt x="1470" y="455"/>
                </a:cubicBezTo>
                <a:lnTo>
                  <a:pt x="766" y="37"/>
                </a:lnTo>
                <a:cubicBezTo>
                  <a:pt x="706" y="12"/>
                  <a:pt x="648" y="1"/>
                  <a:pt x="593"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3007150" y="2823400"/>
            <a:ext cx="35575" cy="23575"/>
          </a:xfrm>
          <a:custGeom>
            <a:rect b="b" l="l" r="r" t="t"/>
            <a:pathLst>
              <a:path extrusionOk="0" h="943" w="1423">
                <a:moveTo>
                  <a:pt x="619" y="1"/>
                </a:moveTo>
                <a:cubicBezTo>
                  <a:pt x="243" y="1"/>
                  <a:pt x="1" y="591"/>
                  <a:pt x="455" y="795"/>
                </a:cubicBezTo>
                <a:lnTo>
                  <a:pt x="550" y="852"/>
                </a:lnTo>
                <a:cubicBezTo>
                  <a:pt x="637" y="916"/>
                  <a:pt x="724" y="943"/>
                  <a:pt x="804" y="943"/>
                </a:cubicBezTo>
                <a:cubicBezTo>
                  <a:pt x="1180" y="943"/>
                  <a:pt x="1423" y="352"/>
                  <a:pt x="968" y="148"/>
                </a:cubicBezTo>
                <a:lnTo>
                  <a:pt x="873" y="91"/>
                </a:lnTo>
                <a:cubicBezTo>
                  <a:pt x="786" y="28"/>
                  <a:pt x="700" y="1"/>
                  <a:pt x="619"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3009625" y="2766600"/>
            <a:ext cx="27700" cy="20200"/>
          </a:xfrm>
          <a:custGeom>
            <a:rect b="b" l="l" r="r" t="t"/>
            <a:pathLst>
              <a:path extrusionOk="0" h="808" w="1108">
                <a:moveTo>
                  <a:pt x="581" y="1"/>
                </a:moveTo>
                <a:cubicBezTo>
                  <a:pt x="221" y="1"/>
                  <a:pt x="0" y="503"/>
                  <a:pt x="345" y="766"/>
                </a:cubicBezTo>
                <a:cubicBezTo>
                  <a:pt x="408" y="794"/>
                  <a:pt x="469" y="807"/>
                  <a:pt x="527" y="807"/>
                </a:cubicBezTo>
                <a:cubicBezTo>
                  <a:pt x="887" y="807"/>
                  <a:pt x="1107" y="305"/>
                  <a:pt x="763" y="43"/>
                </a:cubicBezTo>
                <a:cubicBezTo>
                  <a:pt x="700" y="14"/>
                  <a:pt x="639" y="1"/>
                  <a:pt x="581" y="1"/>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1319552" y="1386270"/>
            <a:ext cx="275392" cy="489942"/>
          </a:xfrm>
          <a:custGeom>
            <a:rect b="b" l="l" r="r" t="t"/>
            <a:pathLst>
              <a:path extrusionOk="0" h="10356" w="5821">
                <a:moveTo>
                  <a:pt x="5347" y="1"/>
                </a:moveTo>
                <a:cubicBezTo>
                  <a:pt x="5334" y="1"/>
                  <a:pt x="5321" y="2"/>
                  <a:pt x="5307" y="4"/>
                </a:cubicBezTo>
                <a:lnTo>
                  <a:pt x="2017" y="631"/>
                </a:lnTo>
                <a:cubicBezTo>
                  <a:pt x="1769" y="688"/>
                  <a:pt x="1617" y="917"/>
                  <a:pt x="1636" y="1164"/>
                </a:cubicBezTo>
                <a:lnTo>
                  <a:pt x="2321" y="6794"/>
                </a:lnTo>
                <a:cubicBezTo>
                  <a:pt x="2156" y="6745"/>
                  <a:pt x="1989" y="6722"/>
                  <a:pt x="1824" y="6722"/>
                </a:cubicBezTo>
                <a:cubicBezTo>
                  <a:pt x="1341" y="6722"/>
                  <a:pt x="878" y="6925"/>
                  <a:pt x="552" y="7307"/>
                </a:cubicBezTo>
                <a:cubicBezTo>
                  <a:pt x="0" y="8049"/>
                  <a:pt x="248" y="9191"/>
                  <a:pt x="1142" y="9875"/>
                </a:cubicBezTo>
                <a:cubicBezTo>
                  <a:pt x="1553" y="10197"/>
                  <a:pt x="2031" y="10355"/>
                  <a:pt x="2480" y="10355"/>
                </a:cubicBezTo>
                <a:cubicBezTo>
                  <a:pt x="2986" y="10355"/>
                  <a:pt x="3455" y="10154"/>
                  <a:pt x="3747" y="9761"/>
                </a:cubicBezTo>
                <a:cubicBezTo>
                  <a:pt x="4014" y="9419"/>
                  <a:pt x="4109" y="8962"/>
                  <a:pt x="4014" y="8525"/>
                </a:cubicBezTo>
                <a:lnTo>
                  <a:pt x="4033" y="8525"/>
                </a:lnTo>
                <a:lnTo>
                  <a:pt x="3291" y="2381"/>
                </a:lnTo>
                <a:cubicBezTo>
                  <a:pt x="3253" y="2134"/>
                  <a:pt x="3424" y="1906"/>
                  <a:pt x="3671" y="1849"/>
                </a:cubicBezTo>
                <a:lnTo>
                  <a:pt x="5592" y="1487"/>
                </a:lnTo>
                <a:cubicBezTo>
                  <a:pt x="5726" y="1468"/>
                  <a:pt x="5821" y="1335"/>
                  <a:pt x="5802" y="1202"/>
                </a:cubicBezTo>
                <a:lnTo>
                  <a:pt x="5611" y="213"/>
                </a:lnTo>
                <a:cubicBezTo>
                  <a:pt x="5577" y="76"/>
                  <a:pt x="5466" y="1"/>
                  <a:pt x="53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rot="1984032">
            <a:off x="6373180" y="533574"/>
            <a:ext cx="364598" cy="648647"/>
          </a:xfrm>
          <a:custGeom>
            <a:rect b="b" l="l" r="r" t="t"/>
            <a:pathLst>
              <a:path extrusionOk="0" h="10356" w="5821">
                <a:moveTo>
                  <a:pt x="5347" y="1"/>
                </a:moveTo>
                <a:cubicBezTo>
                  <a:pt x="5334" y="1"/>
                  <a:pt x="5321" y="2"/>
                  <a:pt x="5307" y="4"/>
                </a:cubicBezTo>
                <a:lnTo>
                  <a:pt x="2017" y="631"/>
                </a:lnTo>
                <a:cubicBezTo>
                  <a:pt x="1769" y="688"/>
                  <a:pt x="1617" y="917"/>
                  <a:pt x="1636" y="1164"/>
                </a:cubicBezTo>
                <a:lnTo>
                  <a:pt x="2321" y="6794"/>
                </a:lnTo>
                <a:cubicBezTo>
                  <a:pt x="2156" y="6745"/>
                  <a:pt x="1989" y="6722"/>
                  <a:pt x="1824" y="6722"/>
                </a:cubicBezTo>
                <a:cubicBezTo>
                  <a:pt x="1341" y="6722"/>
                  <a:pt x="878" y="6925"/>
                  <a:pt x="552" y="7307"/>
                </a:cubicBezTo>
                <a:cubicBezTo>
                  <a:pt x="0" y="8049"/>
                  <a:pt x="248" y="9191"/>
                  <a:pt x="1142" y="9875"/>
                </a:cubicBezTo>
                <a:cubicBezTo>
                  <a:pt x="1553" y="10197"/>
                  <a:pt x="2031" y="10355"/>
                  <a:pt x="2480" y="10355"/>
                </a:cubicBezTo>
                <a:cubicBezTo>
                  <a:pt x="2986" y="10355"/>
                  <a:pt x="3455" y="10154"/>
                  <a:pt x="3747" y="9761"/>
                </a:cubicBezTo>
                <a:cubicBezTo>
                  <a:pt x="4014" y="9419"/>
                  <a:pt x="4109" y="8962"/>
                  <a:pt x="4014" y="8525"/>
                </a:cubicBezTo>
                <a:lnTo>
                  <a:pt x="4033" y="8525"/>
                </a:lnTo>
                <a:lnTo>
                  <a:pt x="3291" y="2381"/>
                </a:lnTo>
                <a:cubicBezTo>
                  <a:pt x="3253" y="2134"/>
                  <a:pt x="3424" y="1906"/>
                  <a:pt x="3671" y="1849"/>
                </a:cubicBezTo>
                <a:lnTo>
                  <a:pt x="5592" y="1487"/>
                </a:lnTo>
                <a:cubicBezTo>
                  <a:pt x="5726" y="1468"/>
                  <a:pt x="5821" y="1335"/>
                  <a:pt x="5802" y="1202"/>
                </a:cubicBezTo>
                <a:lnTo>
                  <a:pt x="5611" y="213"/>
                </a:lnTo>
                <a:cubicBezTo>
                  <a:pt x="5577" y="76"/>
                  <a:pt x="5466" y="1"/>
                  <a:pt x="53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2"/>
          <p:cNvGrpSpPr/>
          <p:nvPr/>
        </p:nvGrpSpPr>
        <p:grpSpPr>
          <a:xfrm>
            <a:off x="7297796" y="-110"/>
            <a:ext cx="1882697" cy="5275169"/>
            <a:chOff x="3467300" y="238125"/>
            <a:chExt cx="827450" cy="2318450"/>
          </a:xfrm>
        </p:grpSpPr>
        <p:sp>
          <p:nvSpPr>
            <p:cNvPr id="83" name="Google Shape;83;p2"/>
            <p:cNvSpPr/>
            <p:nvPr/>
          </p:nvSpPr>
          <p:spPr>
            <a:xfrm>
              <a:off x="3467300" y="238125"/>
              <a:ext cx="827450" cy="1661100"/>
            </a:xfrm>
            <a:custGeom>
              <a:rect b="b" l="l" r="r" t="t"/>
              <a:pathLst>
                <a:path extrusionOk="0" h="66444" w="33098">
                  <a:moveTo>
                    <a:pt x="0" y="0"/>
                  </a:moveTo>
                  <a:cubicBezTo>
                    <a:pt x="100" y="449"/>
                    <a:pt x="1246" y="16698"/>
                    <a:pt x="2193" y="29832"/>
                  </a:cubicBezTo>
                  <a:cubicBezTo>
                    <a:pt x="2916" y="40250"/>
                    <a:pt x="8399" y="49746"/>
                    <a:pt x="17047" y="55603"/>
                  </a:cubicBezTo>
                  <a:lnTo>
                    <a:pt x="33097" y="66444"/>
                  </a:lnTo>
                  <a:lnTo>
                    <a:pt x="330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3520250" y="1515400"/>
              <a:ext cx="774500" cy="1041175"/>
            </a:xfrm>
            <a:custGeom>
              <a:rect b="b" l="l" r="r" t="t"/>
              <a:pathLst>
                <a:path extrusionOk="0" h="41647" w="30980">
                  <a:moveTo>
                    <a:pt x="22705" y="1"/>
                  </a:moveTo>
                  <a:lnTo>
                    <a:pt x="22705" y="1"/>
                  </a:lnTo>
                  <a:cubicBezTo>
                    <a:pt x="22929" y="1097"/>
                    <a:pt x="0" y="41646"/>
                    <a:pt x="0" y="41646"/>
                  </a:cubicBezTo>
                  <a:lnTo>
                    <a:pt x="0" y="41646"/>
                  </a:lnTo>
                  <a:lnTo>
                    <a:pt x="30979" y="40824"/>
                  </a:lnTo>
                  <a:lnTo>
                    <a:pt x="30979" y="6431"/>
                  </a:lnTo>
                  <a:lnTo>
                    <a:pt x="227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3615575" y="238125"/>
              <a:ext cx="481650" cy="2318450"/>
            </a:xfrm>
            <a:custGeom>
              <a:rect b="b" l="l" r="r" t="t"/>
              <a:pathLst>
                <a:path extrusionOk="0" fill="none" h="92738" w="19266">
                  <a:moveTo>
                    <a:pt x="1" y="0"/>
                  </a:moveTo>
                  <a:lnTo>
                    <a:pt x="3216" y="35988"/>
                  </a:lnTo>
                  <a:cubicBezTo>
                    <a:pt x="3415" y="38431"/>
                    <a:pt x="4437" y="40774"/>
                    <a:pt x="6107" y="42593"/>
                  </a:cubicBezTo>
                  <a:lnTo>
                    <a:pt x="19266" y="56824"/>
                  </a:lnTo>
                  <a:lnTo>
                    <a:pt x="1945" y="92737"/>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3715900" y="238125"/>
              <a:ext cx="467325" cy="2310975"/>
            </a:xfrm>
            <a:custGeom>
              <a:rect b="b" l="l" r="r" t="t"/>
              <a:pathLst>
                <a:path extrusionOk="0" fill="none" h="92439" w="18693">
                  <a:moveTo>
                    <a:pt x="0" y="0"/>
                  </a:moveTo>
                  <a:lnTo>
                    <a:pt x="3215" y="35988"/>
                  </a:lnTo>
                  <a:cubicBezTo>
                    <a:pt x="3415" y="38431"/>
                    <a:pt x="4436" y="40774"/>
                    <a:pt x="6131" y="42593"/>
                  </a:cubicBezTo>
                  <a:lnTo>
                    <a:pt x="15552" y="52786"/>
                  </a:lnTo>
                  <a:lnTo>
                    <a:pt x="18692" y="56026"/>
                  </a:lnTo>
                  <a:lnTo>
                    <a:pt x="3116" y="92438"/>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 name="Google Shape;87;p2"/>
          <p:cNvGrpSpPr/>
          <p:nvPr/>
        </p:nvGrpSpPr>
        <p:grpSpPr>
          <a:xfrm flipH="1">
            <a:off x="-64992" y="-65835"/>
            <a:ext cx="1882697" cy="5275169"/>
            <a:chOff x="3467300" y="238125"/>
            <a:chExt cx="827450" cy="2318450"/>
          </a:xfrm>
        </p:grpSpPr>
        <p:sp>
          <p:nvSpPr>
            <p:cNvPr id="88" name="Google Shape;88;p2"/>
            <p:cNvSpPr/>
            <p:nvPr/>
          </p:nvSpPr>
          <p:spPr>
            <a:xfrm>
              <a:off x="3467300" y="238125"/>
              <a:ext cx="827450" cy="1661100"/>
            </a:xfrm>
            <a:custGeom>
              <a:rect b="b" l="l" r="r" t="t"/>
              <a:pathLst>
                <a:path extrusionOk="0" h="66444" w="33098">
                  <a:moveTo>
                    <a:pt x="0" y="0"/>
                  </a:moveTo>
                  <a:cubicBezTo>
                    <a:pt x="100" y="449"/>
                    <a:pt x="1246" y="16698"/>
                    <a:pt x="2193" y="29832"/>
                  </a:cubicBezTo>
                  <a:cubicBezTo>
                    <a:pt x="2916" y="40250"/>
                    <a:pt x="8399" y="49746"/>
                    <a:pt x="17047" y="55603"/>
                  </a:cubicBezTo>
                  <a:lnTo>
                    <a:pt x="33097" y="66444"/>
                  </a:lnTo>
                  <a:lnTo>
                    <a:pt x="330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3520250" y="1515400"/>
              <a:ext cx="774500" cy="1041175"/>
            </a:xfrm>
            <a:custGeom>
              <a:rect b="b" l="l" r="r" t="t"/>
              <a:pathLst>
                <a:path extrusionOk="0" h="41647" w="30980">
                  <a:moveTo>
                    <a:pt x="22705" y="1"/>
                  </a:moveTo>
                  <a:lnTo>
                    <a:pt x="22705" y="1"/>
                  </a:lnTo>
                  <a:cubicBezTo>
                    <a:pt x="22929" y="1097"/>
                    <a:pt x="0" y="41646"/>
                    <a:pt x="0" y="41646"/>
                  </a:cubicBezTo>
                  <a:lnTo>
                    <a:pt x="0" y="41646"/>
                  </a:lnTo>
                  <a:lnTo>
                    <a:pt x="30979" y="40824"/>
                  </a:lnTo>
                  <a:lnTo>
                    <a:pt x="30979" y="6431"/>
                  </a:lnTo>
                  <a:lnTo>
                    <a:pt x="227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3615575" y="238125"/>
              <a:ext cx="481650" cy="2318450"/>
            </a:xfrm>
            <a:custGeom>
              <a:rect b="b" l="l" r="r" t="t"/>
              <a:pathLst>
                <a:path extrusionOk="0" fill="none" h="92738" w="19266">
                  <a:moveTo>
                    <a:pt x="1" y="0"/>
                  </a:moveTo>
                  <a:lnTo>
                    <a:pt x="3216" y="35988"/>
                  </a:lnTo>
                  <a:cubicBezTo>
                    <a:pt x="3415" y="38431"/>
                    <a:pt x="4437" y="40774"/>
                    <a:pt x="6107" y="42593"/>
                  </a:cubicBezTo>
                  <a:lnTo>
                    <a:pt x="19266" y="56824"/>
                  </a:lnTo>
                  <a:lnTo>
                    <a:pt x="1945" y="92737"/>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3715900" y="238125"/>
              <a:ext cx="467325" cy="2310975"/>
            </a:xfrm>
            <a:custGeom>
              <a:rect b="b" l="l" r="r" t="t"/>
              <a:pathLst>
                <a:path extrusionOk="0" fill="none" h="92439" w="18693">
                  <a:moveTo>
                    <a:pt x="0" y="0"/>
                  </a:moveTo>
                  <a:lnTo>
                    <a:pt x="3215" y="35988"/>
                  </a:lnTo>
                  <a:cubicBezTo>
                    <a:pt x="3415" y="38431"/>
                    <a:pt x="4436" y="40774"/>
                    <a:pt x="6131" y="42593"/>
                  </a:cubicBezTo>
                  <a:lnTo>
                    <a:pt x="15552" y="52786"/>
                  </a:lnTo>
                  <a:lnTo>
                    <a:pt x="18692" y="56026"/>
                  </a:lnTo>
                  <a:lnTo>
                    <a:pt x="3116" y="92438"/>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22" name="Shape 222"/>
        <p:cNvGrpSpPr/>
        <p:nvPr/>
      </p:nvGrpSpPr>
      <p:grpSpPr>
        <a:xfrm>
          <a:off x="0" y="0"/>
          <a:ext cx="0" cy="0"/>
          <a:chOff x="0" y="0"/>
          <a:chExt cx="0" cy="0"/>
        </a:xfrm>
      </p:grpSpPr>
      <p:sp>
        <p:nvSpPr>
          <p:cNvPr id="223" name="Google Shape;223;p11"/>
          <p:cNvSpPr/>
          <p:nvPr/>
        </p:nvSpPr>
        <p:spPr>
          <a:xfrm rot="5186166">
            <a:off x="-276237" y="1616725"/>
            <a:ext cx="1264194" cy="874227"/>
          </a:xfrm>
          <a:custGeom>
            <a:rect b="b" l="l" r="r" t="t"/>
            <a:pathLst>
              <a:path extrusionOk="0" h="17143" w="24790">
                <a:moveTo>
                  <a:pt x="15284" y="1"/>
                </a:moveTo>
                <a:cubicBezTo>
                  <a:pt x="14143" y="1"/>
                  <a:pt x="12987" y="333"/>
                  <a:pt x="12084" y="897"/>
                </a:cubicBezTo>
                <a:cubicBezTo>
                  <a:pt x="9402" y="2532"/>
                  <a:pt x="6815" y="4434"/>
                  <a:pt x="4913" y="6945"/>
                </a:cubicBezTo>
                <a:cubicBezTo>
                  <a:pt x="4342" y="7706"/>
                  <a:pt x="3733" y="8429"/>
                  <a:pt x="3258" y="9228"/>
                </a:cubicBezTo>
                <a:cubicBezTo>
                  <a:pt x="2801" y="9950"/>
                  <a:pt x="2402" y="10730"/>
                  <a:pt x="1945" y="11453"/>
                </a:cubicBezTo>
                <a:cubicBezTo>
                  <a:pt x="956" y="13108"/>
                  <a:pt x="652" y="14858"/>
                  <a:pt x="81" y="16665"/>
                </a:cubicBezTo>
                <a:cubicBezTo>
                  <a:pt x="1" y="16952"/>
                  <a:pt x="241" y="17143"/>
                  <a:pt x="472" y="17143"/>
                </a:cubicBezTo>
                <a:cubicBezTo>
                  <a:pt x="623" y="17143"/>
                  <a:pt x="771" y="17062"/>
                  <a:pt x="823" y="16874"/>
                </a:cubicBezTo>
                <a:cubicBezTo>
                  <a:pt x="1261" y="15428"/>
                  <a:pt x="1470" y="13869"/>
                  <a:pt x="2193" y="12537"/>
                </a:cubicBezTo>
                <a:cubicBezTo>
                  <a:pt x="2935" y="11187"/>
                  <a:pt x="3695" y="9817"/>
                  <a:pt x="4608" y="8619"/>
                </a:cubicBezTo>
                <a:cubicBezTo>
                  <a:pt x="5502" y="7478"/>
                  <a:pt x="6320" y="6260"/>
                  <a:pt x="7385" y="5290"/>
                </a:cubicBezTo>
                <a:cubicBezTo>
                  <a:pt x="8565" y="4225"/>
                  <a:pt x="9877" y="3350"/>
                  <a:pt x="11171" y="2456"/>
                </a:cubicBezTo>
                <a:cubicBezTo>
                  <a:pt x="12293" y="1676"/>
                  <a:pt x="13415" y="801"/>
                  <a:pt x="14842" y="744"/>
                </a:cubicBezTo>
                <a:cubicBezTo>
                  <a:pt x="14894" y="743"/>
                  <a:pt x="14947" y="742"/>
                  <a:pt x="15001" y="742"/>
                </a:cubicBezTo>
                <a:cubicBezTo>
                  <a:pt x="16084" y="742"/>
                  <a:pt x="17464" y="1109"/>
                  <a:pt x="18170" y="1943"/>
                </a:cubicBezTo>
                <a:cubicBezTo>
                  <a:pt x="19083" y="3027"/>
                  <a:pt x="18589" y="4358"/>
                  <a:pt x="18551" y="5614"/>
                </a:cubicBezTo>
                <a:cubicBezTo>
                  <a:pt x="18494" y="6869"/>
                  <a:pt x="19235" y="7287"/>
                  <a:pt x="19996" y="8124"/>
                </a:cubicBezTo>
                <a:cubicBezTo>
                  <a:pt x="20567" y="8771"/>
                  <a:pt x="20605" y="9665"/>
                  <a:pt x="20795" y="10445"/>
                </a:cubicBezTo>
                <a:cubicBezTo>
                  <a:pt x="20985" y="11187"/>
                  <a:pt x="21309" y="11871"/>
                  <a:pt x="21765" y="12480"/>
                </a:cubicBezTo>
                <a:cubicBezTo>
                  <a:pt x="22678" y="13774"/>
                  <a:pt x="23667" y="14991"/>
                  <a:pt x="23991" y="16570"/>
                </a:cubicBezTo>
                <a:cubicBezTo>
                  <a:pt x="24029" y="16768"/>
                  <a:pt x="24171" y="16853"/>
                  <a:pt x="24322" y="16853"/>
                </a:cubicBezTo>
                <a:cubicBezTo>
                  <a:pt x="24546" y="16853"/>
                  <a:pt x="24789" y="16664"/>
                  <a:pt x="24732" y="16379"/>
                </a:cubicBezTo>
                <a:cubicBezTo>
                  <a:pt x="24428" y="14915"/>
                  <a:pt x="23629" y="13755"/>
                  <a:pt x="22773" y="12575"/>
                </a:cubicBezTo>
                <a:cubicBezTo>
                  <a:pt x="22298" y="11910"/>
                  <a:pt x="21822" y="11282"/>
                  <a:pt x="21575" y="10483"/>
                </a:cubicBezTo>
                <a:cubicBezTo>
                  <a:pt x="21366" y="9722"/>
                  <a:pt x="21328" y="8923"/>
                  <a:pt x="20966" y="8200"/>
                </a:cubicBezTo>
                <a:cubicBezTo>
                  <a:pt x="20700" y="7706"/>
                  <a:pt x="20263" y="7364"/>
                  <a:pt x="19863" y="6964"/>
                </a:cubicBezTo>
                <a:cubicBezTo>
                  <a:pt x="19159" y="6298"/>
                  <a:pt x="19273" y="5576"/>
                  <a:pt x="19388" y="4682"/>
                </a:cubicBezTo>
                <a:cubicBezTo>
                  <a:pt x="19540" y="3502"/>
                  <a:pt x="19521" y="2342"/>
                  <a:pt x="18703" y="1410"/>
                </a:cubicBezTo>
                <a:cubicBezTo>
                  <a:pt x="17836" y="423"/>
                  <a:pt x="16569" y="1"/>
                  <a:pt x="152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11"/>
          <p:cNvGrpSpPr/>
          <p:nvPr/>
        </p:nvGrpSpPr>
        <p:grpSpPr>
          <a:xfrm>
            <a:off x="6688192" y="4495926"/>
            <a:ext cx="1376223" cy="1427002"/>
            <a:chOff x="2864425" y="2690100"/>
            <a:chExt cx="464125" cy="481250"/>
          </a:xfrm>
        </p:grpSpPr>
        <p:sp>
          <p:nvSpPr>
            <p:cNvPr id="225" name="Google Shape;225;p11"/>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1"/>
          <p:cNvSpPr/>
          <p:nvPr/>
        </p:nvSpPr>
        <p:spPr>
          <a:xfrm rot="2700000">
            <a:off x="7779381" y="3838556"/>
            <a:ext cx="1959591" cy="2079057"/>
          </a:xfrm>
          <a:custGeom>
            <a:rect b="b" l="l" r="r" t="t"/>
            <a:pathLst>
              <a:path extrusionOk="0" h="20605" w="19421">
                <a:moveTo>
                  <a:pt x="7936" y="0"/>
                </a:moveTo>
                <a:cubicBezTo>
                  <a:pt x="7714" y="0"/>
                  <a:pt x="7472" y="28"/>
                  <a:pt x="7209" y="87"/>
                </a:cubicBezTo>
                <a:cubicBezTo>
                  <a:pt x="3671" y="886"/>
                  <a:pt x="3158" y="6783"/>
                  <a:pt x="3310" y="8304"/>
                </a:cubicBezTo>
                <a:cubicBezTo>
                  <a:pt x="3671" y="11348"/>
                  <a:pt x="1959" y="9845"/>
                  <a:pt x="989" y="11157"/>
                </a:cubicBezTo>
                <a:cubicBezTo>
                  <a:pt x="0" y="12470"/>
                  <a:pt x="1313" y="19926"/>
                  <a:pt x="6943" y="20516"/>
                </a:cubicBezTo>
                <a:cubicBezTo>
                  <a:pt x="7528" y="20577"/>
                  <a:pt x="8087" y="20604"/>
                  <a:pt x="8617" y="20604"/>
                </a:cubicBezTo>
                <a:cubicBezTo>
                  <a:pt x="13202" y="20604"/>
                  <a:pt x="15692" y="18556"/>
                  <a:pt x="15692" y="18556"/>
                </a:cubicBezTo>
                <a:cubicBezTo>
                  <a:pt x="19420" y="4215"/>
                  <a:pt x="12820" y="6840"/>
                  <a:pt x="11603" y="6326"/>
                </a:cubicBezTo>
                <a:cubicBezTo>
                  <a:pt x="10747" y="5965"/>
                  <a:pt x="10443" y="4899"/>
                  <a:pt x="10405" y="3473"/>
                </a:cubicBezTo>
                <a:cubicBezTo>
                  <a:pt x="10370" y="2190"/>
                  <a:pt x="9921" y="0"/>
                  <a:pt x="79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rot="8713639">
            <a:off x="-963054" y="-63120"/>
            <a:ext cx="2661445" cy="1796049"/>
          </a:xfrm>
          <a:custGeom>
            <a:rect b="b" l="l" r="r" t="t"/>
            <a:pathLst>
              <a:path extrusionOk="0" h="27495" w="40743">
                <a:moveTo>
                  <a:pt x="38596" y="1"/>
                </a:moveTo>
                <a:cubicBezTo>
                  <a:pt x="36653" y="1"/>
                  <a:pt x="33947" y="1306"/>
                  <a:pt x="32944" y="1924"/>
                </a:cubicBezTo>
                <a:lnTo>
                  <a:pt x="32735" y="2038"/>
                </a:lnTo>
                <a:cubicBezTo>
                  <a:pt x="31632" y="2761"/>
                  <a:pt x="30490" y="3807"/>
                  <a:pt x="30281" y="5139"/>
                </a:cubicBezTo>
                <a:cubicBezTo>
                  <a:pt x="30053" y="6451"/>
                  <a:pt x="30129" y="7954"/>
                  <a:pt x="29159" y="9038"/>
                </a:cubicBezTo>
                <a:cubicBezTo>
                  <a:pt x="28633" y="9630"/>
                  <a:pt x="27909" y="9823"/>
                  <a:pt x="27100" y="9823"/>
                </a:cubicBezTo>
                <a:cubicBezTo>
                  <a:pt x="25573" y="9823"/>
                  <a:pt x="23741" y="9135"/>
                  <a:pt x="22354" y="9135"/>
                </a:cubicBezTo>
                <a:cubicBezTo>
                  <a:pt x="22138" y="9135"/>
                  <a:pt x="21933" y="9151"/>
                  <a:pt x="21741" y="9190"/>
                </a:cubicBezTo>
                <a:cubicBezTo>
                  <a:pt x="17290" y="10122"/>
                  <a:pt x="21398" y="14820"/>
                  <a:pt x="18736" y="16989"/>
                </a:cubicBezTo>
                <a:cubicBezTo>
                  <a:pt x="18286" y="17351"/>
                  <a:pt x="17700" y="17474"/>
                  <a:pt x="17045" y="17474"/>
                </a:cubicBezTo>
                <a:cubicBezTo>
                  <a:pt x="15678" y="17474"/>
                  <a:pt x="14006" y="16941"/>
                  <a:pt x="12623" y="16941"/>
                </a:cubicBezTo>
                <a:cubicBezTo>
                  <a:pt x="12199" y="16941"/>
                  <a:pt x="11803" y="16991"/>
                  <a:pt x="11451" y="17122"/>
                </a:cubicBezTo>
                <a:cubicBezTo>
                  <a:pt x="8331" y="18282"/>
                  <a:pt x="9948" y="21135"/>
                  <a:pt x="6125" y="21611"/>
                </a:cubicBezTo>
                <a:cubicBezTo>
                  <a:pt x="4032" y="21858"/>
                  <a:pt x="0" y="25757"/>
                  <a:pt x="2435" y="27317"/>
                </a:cubicBezTo>
                <a:cubicBezTo>
                  <a:pt x="2650" y="27450"/>
                  <a:pt x="3043" y="27494"/>
                  <a:pt x="3499" y="27494"/>
                </a:cubicBezTo>
                <a:cubicBezTo>
                  <a:pt x="4411" y="27494"/>
                  <a:pt x="5573" y="27317"/>
                  <a:pt x="6068" y="27317"/>
                </a:cubicBezTo>
                <a:lnTo>
                  <a:pt x="40743" y="27317"/>
                </a:lnTo>
                <a:lnTo>
                  <a:pt x="40743" y="2057"/>
                </a:lnTo>
                <a:cubicBezTo>
                  <a:pt x="40743" y="520"/>
                  <a:pt x="39821" y="1"/>
                  <a:pt x="385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txBox="1"/>
          <p:nvPr>
            <p:ph hasCustomPrompt="1" type="title"/>
          </p:nvPr>
        </p:nvSpPr>
        <p:spPr>
          <a:xfrm>
            <a:off x="3729075" y="1343025"/>
            <a:ext cx="1685700" cy="874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6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51" name="Google Shape;251;p11"/>
          <p:cNvSpPr txBox="1"/>
          <p:nvPr>
            <p:ph idx="1" type="subTitle"/>
          </p:nvPr>
        </p:nvSpPr>
        <p:spPr>
          <a:xfrm>
            <a:off x="3437300" y="2141025"/>
            <a:ext cx="2269500" cy="66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52" name="Google Shape;252;p11"/>
          <p:cNvSpPr txBox="1"/>
          <p:nvPr>
            <p:ph hasCustomPrompt="1" idx="2" type="title"/>
          </p:nvPr>
        </p:nvSpPr>
        <p:spPr>
          <a:xfrm>
            <a:off x="536423" y="2448600"/>
            <a:ext cx="2769000" cy="820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3" name="Google Shape;253;p11"/>
          <p:cNvSpPr txBox="1"/>
          <p:nvPr>
            <p:ph idx="3" type="subTitle"/>
          </p:nvPr>
        </p:nvSpPr>
        <p:spPr>
          <a:xfrm>
            <a:off x="980230" y="3078721"/>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54" name="Google Shape;254;p11"/>
          <p:cNvSpPr txBox="1"/>
          <p:nvPr>
            <p:ph hasCustomPrompt="1" idx="4" type="title"/>
          </p:nvPr>
        </p:nvSpPr>
        <p:spPr>
          <a:xfrm>
            <a:off x="3592205" y="3391575"/>
            <a:ext cx="1959600" cy="820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5" name="Google Shape;255;p11"/>
          <p:cNvSpPr txBox="1"/>
          <p:nvPr>
            <p:ph idx="5" type="subTitle"/>
          </p:nvPr>
        </p:nvSpPr>
        <p:spPr>
          <a:xfrm>
            <a:off x="3631355" y="4021696"/>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56" name="Google Shape;256;p11"/>
          <p:cNvSpPr txBox="1"/>
          <p:nvPr>
            <p:ph hasCustomPrompt="1" idx="6" type="title"/>
          </p:nvPr>
        </p:nvSpPr>
        <p:spPr>
          <a:xfrm>
            <a:off x="6282480" y="2458125"/>
            <a:ext cx="1959600" cy="820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4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7" name="Google Shape;257;p11"/>
          <p:cNvSpPr txBox="1"/>
          <p:nvPr>
            <p:ph idx="7" type="subTitle"/>
          </p:nvPr>
        </p:nvSpPr>
        <p:spPr>
          <a:xfrm>
            <a:off x="6225725" y="3088250"/>
            <a:ext cx="2073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58" name="Google Shape;258;p11"/>
          <p:cNvSpPr txBox="1"/>
          <p:nvPr>
            <p:ph idx="8"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CUSTOM_17">
    <p:spTree>
      <p:nvGrpSpPr>
        <p:cNvPr id="259" name="Shape 259"/>
        <p:cNvGrpSpPr/>
        <p:nvPr/>
      </p:nvGrpSpPr>
      <p:grpSpPr>
        <a:xfrm>
          <a:off x="0" y="0"/>
          <a:ext cx="0" cy="0"/>
          <a:chOff x="0" y="0"/>
          <a:chExt cx="0" cy="0"/>
        </a:xfrm>
      </p:grpSpPr>
      <p:sp>
        <p:nvSpPr>
          <p:cNvPr id="260" name="Google Shape;260;p12"/>
          <p:cNvSpPr/>
          <p:nvPr/>
        </p:nvSpPr>
        <p:spPr>
          <a:xfrm rot="3341238">
            <a:off x="-1027881" y="-2820358"/>
            <a:ext cx="2317688" cy="7409897"/>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rot="-7497558">
            <a:off x="5088372" y="4310305"/>
            <a:ext cx="1976647" cy="2825225"/>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rot="-7200015">
            <a:off x="7563023" y="-999507"/>
            <a:ext cx="3146432" cy="2825273"/>
          </a:xfrm>
          <a:custGeom>
            <a:rect b="b" l="l" r="r" t="t"/>
            <a:pathLst>
              <a:path extrusionOk="0" h="26233" w="29215">
                <a:moveTo>
                  <a:pt x="21885" y="1"/>
                </a:moveTo>
                <a:cubicBezTo>
                  <a:pt x="20586" y="1"/>
                  <a:pt x="19379" y="733"/>
                  <a:pt x="18797" y="1930"/>
                </a:cubicBezTo>
                <a:cubicBezTo>
                  <a:pt x="18531" y="2634"/>
                  <a:pt x="18341" y="3375"/>
                  <a:pt x="18226" y="4117"/>
                </a:cubicBezTo>
                <a:cubicBezTo>
                  <a:pt x="18074" y="4745"/>
                  <a:pt x="17960" y="5658"/>
                  <a:pt x="17428" y="6114"/>
                </a:cubicBezTo>
                <a:cubicBezTo>
                  <a:pt x="17066" y="6438"/>
                  <a:pt x="16572" y="6286"/>
                  <a:pt x="16134" y="6381"/>
                </a:cubicBezTo>
                <a:cubicBezTo>
                  <a:pt x="15773" y="6476"/>
                  <a:pt x="15468" y="6666"/>
                  <a:pt x="15240" y="6951"/>
                </a:cubicBezTo>
                <a:cubicBezTo>
                  <a:pt x="14689" y="7560"/>
                  <a:pt x="14422" y="8435"/>
                  <a:pt x="14213" y="9215"/>
                </a:cubicBezTo>
                <a:cubicBezTo>
                  <a:pt x="14118" y="9671"/>
                  <a:pt x="13947" y="10109"/>
                  <a:pt x="13699" y="10508"/>
                </a:cubicBezTo>
                <a:cubicBezTo>
                  <a:pt x="13414" y="10893"/>
                  <a:pt x="13022" y="10990"/>
                  <a:pt x="12595" y="10990"/>
                </a:cubicBezTo>
                <a:cubicBezTo>
                  <a:pt x="12452" y="10990"/>
                  <a:pt x="12306" y="10979"/>
                  <a:pt x="12159" y="10965"/>
                </a:cubicBezTo>
                <a:cubicBezTo>
                  <a:pt x="11285" y="10860"/>
                  <a:pt x="10412" y="10675"/>
                  <a:pt x="9524" y="10675"/>
                </a:cubicBezTo>
                <a:cubicBezTo>
                  <a:pt x="9445" y="10675"/>
                  <a:pt x="9366" y="10676"/>
                  <a:pt x="9287" y="10679"/>
                </a:cubicBezTo>
                <a:cubicBezTo>
                  <a:pt x="8298" y="10755"/>
                  <a:pt x="7366" y="11212"/>
                  <a:pt x="6700" y="11954"/>
                </a:cubicBezTo>
                <a:cubicBezTo>
                  <a:pt x="5920" y="12753"/>
                  <a:pt x="5387" y="13742"/>
                  <a:pt x="4493" y="14426"/>
                </a:cubicBezTo>
                <a:cubicBezTo>
                  <a:pt x="3752" y="14978"/>
                  <a:pt x="3086" y="15587"/>
                  <a:pt x="2686" y="16443"/>
                </a:cubicBezTo>
                <a:cubicBezTo>
                  <a:pt x="975" y="20133"/>
                  <a:pt x="404" y="24907"/>
                  <a:pt x="81" y="25820"/>
                </a:cubicBezTo>
                <a:cubicBezTo>
                  <a:pt x="1" y="26070"/>
                  <a:pt x="200" y="26232"/>
                  <a:pt x="406" y="26232"/>
                </a:cubicBezTo>
                <a:cubicBezTo>
                  <a:pt x="544" y="26232"/>
                  <a:pt x="685" y="26159"/>
                  <a:pt x="746" y="25991"/>
                </a:cubicBezTo>
                <a:cubicBezTo>
                  <a:pt x="1013" y="25173"/>
                  <a:pt x="1697" y="20570"/>
                  <a:pt x="3238" y="16861"/>
                </a:cubicBezTo>
                <a:cubicBezTo>
                  <a:pt x="3580" y="16024"/>
                  <a:pt x="4208" y="15473"/>
                  <a:pt x="4912" y="14940"/>
                </a:cubicBezTo>
                <a:cubicBezTo>
                  <a:pt x="6395" y="13837"/>
                  <a:pt x="7118" y="11554"/>
                  <a:pt x="9192" y="11383"/>
                </a:cubicBezTo>
                <a:cubicBezTo>
                  <a:pt x="9337" y="11371"/>
                  <a:pt x="9483" y="11366"/>
                  <a:pt x="9629" y="11366"/>
                </a:cubicBezTo>
                <a:cubicBezTo>
                  <a:pt x="10400" y="11366"/>
                  <a:pt x="11179" y="11515"/>
                  <a:pt x="11931" y="11611"/>
                </a:cubicBezTo>
                <a:cubicBezTo>
                  <a:pt x="12168" y="11644"/>
                  <a:pt x="12413" y="11669"/>
                  <a:pt x="12654" y="11669"/>
                </a:cubicBezTo>
                <a:cubicBezTo>
                  <a:pt x="13127" y="11669"/>
                  <a:pt x="13588" y="11571"/>
                  <a:pt x="13966" y="11231"/>
                </a:cubicBezTo>
                <a:cubicBezTo>
                  <a:pt x="15202" y="10128"/>
                  <a:pt x="14670" y="7122"/>
                  <a:pt x="16762" y="7027"/>
                </a:cubicBezTo>
                <a:cubicBezTo>
                  <a:pt x="18207" y="6951"/>
                  <a:pt x="18588" y="5601"/>
                  <a:pt x="18854" y="4383"/>
                </a:cubicBezTo>
                <a:cubicBezTo>
                  <a:pt x="19216" y="2805"/>
                  <a:pt x="19444" y="1169"/>
                  <a:pt x="21308" y="751"/>
                </a:cubicBezTo>
                <a:cubicBezTo>
                  <a:pt x="21482" y="711"/>
                  <a:pt x="21664" y="690"/>
                  <a:pt x="21845" y="690"/>
                </a:cubicBezTo>
                <a:cubicBezTo>
                  <a:pt x="22611" y="690"/>
                  <a:pt x="23371" y="1057"/>
                  <a:pt x="23571" y="1873"/>
                </a:cubicBezTo>
                <a:cubicBezTo>
                  <a:pt x="23761" y="2691"/>
                  <a:pt x="23514" y="3585"/>
                  <a:pt x="23457" y="4403"/>
                </a:cubicBezTo>
                <a:cubicBezTo>
                  <a:pt x="23362" y="5810"/>
                  <a:pt x="23952" y="6837"/>
                  <a:pt x="24979" y="7750"/>
                </a:cubicBezTo>
                <a:cubicBezTo>
                  <a:pt x="25492" y="8188"/>
                  <a:pt x="26082" y="8606"/>
                  <a:pt x="26348" y="9253"/>
                </a:cubicBezTo>
                <a:cubicBezTo>
                  <a:pt x="26729" y="10242"/>
                  <a:pt x="26196" y="11345"/>
                  <a:pt x="26044" y="12334"/>
                </a:cubicBezTo>
                <a:cubicBezTo>
                  <a:pt x="25873" y="13304"/>
                  <a:pt x="26044" y="14293"/>
                  <a:pt x="26520" y="15168"/>
                </a:cubicBezTo>
                <a:cubicBezTo>
                  <a:pt x="27033" y="16100"/>
                  <a:pt x="27851" y="16842"/>
                  <a:pt x="28536" y="17641"/>
                </a:cubicBezTo>
                <a:cubicBezTo>
                  <a:pt x="28598" y="17717"/>
                  <a:pt x="28673" y="17749"/>
                  <a:pt x="28746" y="17749"/>
                </a:cubicBezTo>
                <a:cubicBezTo>
                  <a:pt x="28985" y="17749"/>
                  <a:pt x="29215" y="17413"/>
                  <a:pt x="29011" y="17165"/>
                </a:cubicBezTo>
                <a:cubicBezTo>
                  <a:pt x="28326" y="16367"/>
                  <a:pt x="27528" y="15663"/>
                  <a:pt x="27052" y="14731"/>
                </a:cubicBezTo>
                <a:cubicBezTo>
                  <a:pt x="26443" y="13551"/>
                  <a:pt x="26710" y="12391"/>
                  <a:pt x="26976" y="11174"/>
                </a:cubicBezTo>
                <a:cubicBezTo>
                  <a:pt x="27128" y="10451"/>
                  <a:pt x="27242" y="9709"/>
                  <a:pt x="26957" y="8987"/>
                </a:cubicBezTo>
                <a:cubicBezTo>
                  <a:pt x="26710" y="8454"/>
                  <a:pt x="26329" y="7978"/>
                  <a:pt x="25873" y="7598"/>
                </a:cubicBezTo>
                <a:cubicBezTo>
                  <a:pt x="25359" y="7161"/>
                  <a:pt x="24808" y="6742"/>
                  <a:pt x="24465" y="6152"/>
                </a:cubicBezTo>
                <a:cubicBezTo>
                  <a:pt x="24009" y="5373"/>
                  <a:pt x="24104" y="4536"/>
                  <a:pt x="24218" y="3680"/>
                </a:cubicBezTo>
                <a:cubicBezTo>
                  <a:pt x="24389" y="2139"/>
                  <a:pt x="24294" y="427"/>
                  <a:pt x="22449" y="47"/>
                </a:cubicBezTo>
                <a:cubicBezTo>
                  <a:pt x="22260" y="16"/>
                  <a:pt x="22071" y="1"/>
                  <a:pt x="218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txBox="1"/>
          <p:nvPr>
            <p:ph type="ctrTitle"/>
          </p:nvPr>
        </p:nvSpPr>
        <p:spPr>
          <a:xfrm>
            <a:off x="625650" y="3081725"/>
            <a:ext cx="21903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2400">
                <a:solidFill>
                  <a:schemeClr val="accent5"/>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64" name="Google Shape;264;p12"/>
          <p:cNvSpPr txBox="1"/>
          <p:nvPr>
            <p:ph idx="1" type="subTitle"/>
          </p:nvPr>
        </p:nvSpPr>
        <p:spPr>
          <a:xfrm>
            <a:off x="625638" y="3488775"/>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65" name="Google Shape;265;p12"/>
          <p:cNvSpPr txBox="1"/>
          <p:nvPr>
            <p:ph hasCustomPrompt="1" idx="2" type="title"/>
          </p:nvPr>
        </p:nvSpPr>
        <p:spPr>
          <a:xfrm>
            <a:off x="625649" y="2198835"/>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66" name="Google Shape;266;p12"/>
          <p:cNvSpPr txBox="1"/>
          <p:nvPr>
            <p:ph idx="3" type="subTitle"/>
          </p:nvPr>
        </p:nvSpPr>
        <p:spPr>
          <a:xfrm>
            <a:off x="4832909" y="3488775"/>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67" name="Google Shape;267;p12"/>
          <p:cNvSpPr txBox="1"/>
          <p:nvPr>
            <p:ph hasCustomPrompt="1" idx="4" type="title"/>
          </p:nvPr>
        </p:nvSpPr>
        <p:spPr>
          <a:xfrm>
            <a:off x="4832924" y="2179618"/>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68" name="Google Shape;268;p12"/>
          <p:cNvSpPr txBox="1"/>
          <p:nvPr>
            <p:ph idx="5" type="subTitle"/>
          </p:nvPr>
        </p:nvSpPr>
        <p:spPr>
          <a:xfrm>
            <a:off x="2647788" y="3000559"/>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69" name="Google Shape;269;p12"/>
          <p:cNvSpPr txBox="1"/>
          <p:nvPr>
            <p:ph hasCustomPrompt="1" idx="6" type="title"/>
          </p:nvPr>
        </p:nvSpPr>
        <p:spPr>
          <a:xfrm>
            <a:off x="2647799" y="1670172"/>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70" name="Google Shape;270;p12"/>
          <p:cNvSpPr txBox="1"/>
          <p:nvPr>
            <p:ph idx="7" type="subTitle"/>
          </p:nvPr>
        </p:nvSpPr>
        <p:spPr>
          <a:xfrm>
            <a:off x="6742263" y="3000559"/>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71" name="Google Shape;271;p12"/>
          <p:cNvSpPr txBox="1"/>
          <p:nvPr>
            <p:ph hasCustomPrompt="1" idx="8" type="title"/>
          </p:nvPr>
        </p:nvSpPr>
        <p:spPr>
          <a:xfrm>
            <a:off x="6742274" y="1674223"/>
            <a:ext cx="17538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72" name="Google Shape;272;p12"/>
          <p:cNvSpPr txBox="1"/>
          <p:nvPr>
            <p:ph idx="9" type="ctrTitle"/>
          </p:nvPr>
        </p:nvSpPr>
        <p:spPr>
          <a:xfrm>
            <a:off x="2648298" y="2589400"/>
            <a:ext cx="21903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2400">
                <a:solidFill>
                  <a:schemeClr val="accent5"/>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73" name="Google Shape;273;p12"/>
          <p:cNvSpPr txBox="1"/>
          <p:nvPr>
            <p:ph idx="13" type="ctrTitle"/>
          </p:nvPr>
        </p:nvSpPr>
        <p:spPr>
          <a:xfrm>
            <a:off x="4828650" y="3086275"/>
            <a:ext cx="16770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2400">
                <a:solidFill>
                  <a:schemeClr val="accent5"/>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74" name="Google Shape;274;p12"/>
          <p:cNvSpPr txBox="1"/>
          <p:nvPr>
            <p:ph idx="14" type="ctrTitle"/>
          </p:nvPr>
        </p:nvSpPr>
        <p:spPr>
          <a:xfrm>
            <a:off x="6742273" y="2590873"/>
            <a:ext cx="1906500" cy="577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0000"/>
              </a:buClr>
              <a:buSzPts val="1200"/>
              <a:buNone/>
              <a:defRPr sz="2400">
                <a:solidFill>
                  <a:schemeClr val="accent5"/>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75" name="Google Shape;275;p12"/>
          <p:cNvSpPr txBox="1"/>
          <p:nvPr>
            <p:ph idx="15"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x columns">
  <p:cSld name="TITLE_ONLY_1_1">
    <p:spTree>
      <p:nvGrpSpPr>
        <p:cNvPr id="276" name="Shape 276"/>
        <p:cNvGrpSpPr/>
        <p:nvPr/>
      </p:nvGrpSpPr>
      <p:grpSpPr>
        <a:xfrm>
          <a:off x="0" y="0"/>
          <a:ext cx="0" cy="0"/>
          <a:chOff x="0" y="0"/>
          <a:chExt cx="0" cy="0"/>
        </a:xfrm>
      </p:grpSpPr>
      <p:sp>
        <p:nvSpPr>
          <p:cNvPr id="277" name="Google Shape;277;p13"/>
          <p:cNvSpPr/>
          <p:nvPr/>
        </p:nvSpPr>
        <p:spPr>
          <a:xfrm rot="-5400000">
            <a:off x="7136364" y="3971730"/>
            <a:ext cx="1177356" cy="2368885"/>
          </a:xfrm>
          <a:custGeom>
            <a:rect b="b" l="l" r="r" t="t"/>
            <a:pathLst>
              <a:path extrusionOk="0" h="29930" w="14875">
                <a:moveTo>
                  <a:pt x="51" y="0"/>
                </a:moveTo>
                <a:cubicBezTo>
                  <a:pt x="17" y="0"/>
                  <a:pt x="0" y="1"/>
                  <a:pt x="0" y="1"/>
                </a:cubicBezTo>
                <a:lnTo>
                  <a:pt x="0" y="29806"/>
                </a:lnTo>
                <a:cubicBezTo>
                  <a:pt x="677" y="29890"/>
                  <a:pt x="1307" y="29929"/>
                  <a:pt x="1892" y="29929"/>
                </a:cubicBezTo>
                <a:cubicBezTo>
                  <a:pt x="7146" y="29929"/>
                  <a:pt x="8812" y="26772"/>
                  <a:pt x="8693" y="24461"/>
                </a:cubicBezTo>
                <a:cubicBezTo>
                  <a:pt x="8617" y="23054"/>
                  <a:pt x="8750" y="21608"/>
                  <a:pt x="9682" y="20429"/>
                </a:cubicBezTo>
                <a:cubicBezTo>
                  <a:pt x="10576" y="19269"/>
                  <a:pt x="12078" y="18641"/>
                  <a:pt x="12972" y="17481"/>
                </a:cubicBezTo>
                <a:cubicBezTo>
                  <a:pt x="13752" y="16473"/>
                  <a:pt x="14266" y="15293"/>
                  <a:pt x="14456" y="14038"/>
                </a:cubicBezTo>
                <a:cubicBezTo>
                  <a:pt x="14874" y="11660"/>
                  <a:pt x="14304" y="9131"/>
                  <a:pt x="13315" y="6905"/>
                </a:cubicBezTo>
                <a:cubicBezTo>
                  <a:pt x="10306" y="140"/>
                  <a:pt x="829" y="0"/>
                  <a:pt x="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3"/>
          <p:cNvSpPr/>
          <p:nvPr/>
        </p:nvSpPr>
        <p:spPr>
          <a:xfrm>
            <a:off x="-686175" y="-536737"/>
            <a:ext cx="2029737" cy="2153480"/>
          </a:xfrm>
          <a:custGeom>
            <a:rect b="b" l="l" r="r" t="t"/>
            <a:pathLst>
              <a:path extrusionOk="0" h="20605" w="19421">
                <a:moveTo>
                  <a:pt x="7936" y="0"/>
                </a:moveTo>
                <a:cubicBezTo>
                  <a:pt x="7714" y="0"/>
                  <a:pt x="7472" y="28"/>
                  <a:pt x="7209" y="87"/>
                </a:cubicBezTo>
                <a:cubicBezTo>
                  <a:pt x="3671" y="886"/>
                  <a:pt x="3158" y="6783"/>
                  <a:pt x="3310" y="8304"/>
                </a:cubicBezTo>
                <a:cubicBezTo>
                  <a:pt x="3671" y="11348"/>
                  <a:pt x="1959" y="9845"/>
                  <a:pt x="989" y="11157"/>
                </a:cubicBezTo>
                <a:cubicBezTo>
                  <a:pt x="0" y="12470"/>
                  <a:pt x="1313" y="19926"/>
                  <a:pt x="6943" y="20516"/>
                </a:cubicBezTo>
                <a:cubicBezTo>
                  <a:pt x="7528" y="20577"/>
                  <a:pt x="8087" y="20604"/>
                  <a:pt x="8617" y="20604"/>
                </a:cubicBezTo>
                <a:cubicBezTo>
                  <a:pt x="13202" y="20604"/>
                  <a:pt x="15692" y="18556"/>
                  <a:pt x="15692" y="18556"/>
                </a:cubicBezTo>
                <a:cubicBezTo>
                  <a:pt x="19420" y="4215"/>
                  <a:pt x="12820" y="6840"/>
                  <a:pt x="11603" y="6326"/>
                </a:cubicBezTo>
                <a:cubicBezTo>
                  <a:pt x="10747" y="5965"/>
                  <a:pt x="10443" y="4899"/>
                  <a:pt x="10405" y="3473"/>
                </a:cubicBezTo>
                <a:cubicBezTo>
                  <a:pt x="10370" y="2190"/>
                  <a:pt x="9921" y="0"/>
                  <a:pt x="79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rot="-885535">
            <a:off x="8406584" y="3605723"/>
            <a:ext cx="2029752" cy="2153496"/>
          </a:xfrm>
          <a:custGeom>
            <a:rect b="b" l="l" r="r" t="t"/>
            <a:pathLst>
              <a:path extrusionOk="0" h="20605" w="19421">
                <a:moveTo>
                  <a:pt x="7936" y="0"/>
                </a:moveTo>
                <a:cubicBezTo>
                  <a:pt x="7714" y="0"/>
                  <a:pt x="7472" y="28"/>
                  <a:pt x="7209" y="87"/>
                </a:cubicBezTo>
                <a:cubicBezTo>
                  <a:pt x="3671" y="886"/>
                  <a:pt x="3158" y="6783"/>
                  <a:pt x="3310" y="8304"/>
                </a:cubicBezTo>
                <a:cubicBezTo>
                  <a:pt x="3671" y="11348"/>
                  <a:pt x="1959" y="9845"/>
                  <a:pt x="989" y="11157"/>
                </a:cubicBezTo>
                <a:cubicBezTo>
                  <a:pt x="0" y="12470"/>
                  <a:pt x="1313" y="19926"/>
                  <a:pt x="6943" y="20516"/>
                </a:cubicBezTo>
                <a:cubicBezTo>
                  <a:pt x="7528" y="20577"/>
                  <a:pt x="8087" y="20604"/>
                  <a:pt x="8617" y="20604"/>
                </a:cubicBezTo>
                <a:cubicBezTo>
                  <a:pt x="13202" y="20604"/>
                  <a:pt x="15692" y="18556"/>
                  <a:pt x="15692" y="18556"/>
                </a:cubicBezTo>
                <a:cubicBezTo>
                  <a:pt x="19420" y="4215"/>
                  <a:pt x="12820" y="6840"/>
                  <a:pt x="11603" y="6326"/>
                </a:cubicBezTo>
                <a:cubicBezTo>
                  <a:pt x="10747" y="5965"/>
                  <a:pt x="10443" y="4899"/>
                  <a:pt x="10405" y="3473"/>
                </a:cubicBezTo>
                <a:cubicBezTo>
                  <a:pt x="10370" y="2190"/>
                  <a:pt x="9921" y="0"/>
                  <a:pt x="79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3"/>
          <p:cNvSpPr/>
          <p:nvPr/>
        </p:nvSpPr>
        <p:spPr>
          <a:xfrm rot="2700000">
            <a:off x="44199" y="4145451"/>
            <a:ext cx="1799529" cy="1615850"/>
          </a:xfrm>
          <a:custGeom>
            <a:rect b="b" l="l" r="r" t="t"/>
            <a:pathLst>
              <a:path extrusionOk="0" h="26233" w="29215">
                <a:moveTo>
                  <a:pt x="21885" y="1"/>
                </a:moveTo>
                <a:cubicBezTo>
                  <a:pt x="20586" y="1"/>
                  <a:pt x="19379" y="733"/>
                  <a:pt x="18797" y="1930"/>
                </a:cubicBezTo>
                <a:cubicBezTo>
                  <a:pt x="18531" y="2634"/>
                  <a:pt x="18341" y="3375"/>
                  <a:pt x="18226" y="4117"/>
                </a:cubicBezTo>
                <a:cubicBezTo>
                  <a:pt x="18074" y="4745"/>
                  <a:pt x="17960" y="5658"/>
                  <a:pt x="17428" y="6114"/>
                </a:cubicBezTo>
                <a:cubicBezTo>
                  <a:pt x="17066" y="6438"/>
                  <a:pt x="16572" y="6286"/>
                  <a:pt x="16134" y="6381"/>
                </a:cubicBezTo>
                <a:cubicBezTo>
                  <a:pt x="15773" y="6476"/>
                  <a:pt x="15468" y="6666"/>
                  <a:pt x="15240" y="6951"/>
                </a:cubicBezTo>
                <a:cubicBezTo>
                  <a:pt x="14689" y="7560"/>
                  <a:pt x="14422" y="8435"/>
                  <a:pt x="14213" y="9215"/>
                </a:cubicBezTo>
                <a:cubicBezTo>
                  <a:pt x="14118" y="9671"/>
                  <a:pt x="13947" y="10109"/>
                  <a:pt x="13699" y="10508"/>
                </a:cubicBezTo>
                <a:cubicBezTo>
                  <a:pt x="13414" y="10893"/>
                  <a:pt x="13022" y="10990"/>
                  <a:pt x="12595" y="10990"/>
                </a:cubicBezTo>
                <a:cubicBezTo>
                  <a:pt x="12452" y="10990"/>
                  <a:pt x="12306" y="10979"/>
                  <a:pt x="12159" y="10965"/>
                </a:cubicBezTo>
                <a:cubicBezTo>
                  <a:pt x="11285" y="10860"/>
                  <a:pt x="10412" y="10675"/>
                  <a:pt x="9524" y="10675"/>
                </a:cubicBezTo>
                <a:cubicBezTo>
                  <a:pt x="9445" y="10675"/>
                  <a:pt x="9366" y="10676"/>
                  <a:pt x="9287" y="10679"/>
                </a:cubicBezTo>
                <a:cubicBezTo>
                  <a:pt x="8298" y="10755"/>
                  <a:pt x="7366" y="11212"/>
                  <a:pt x="6700" y="11954"/>
                </a:cubicBezTo>
                <a:cubicBezTo>
                  <a:pt x="5920" y="12753"/>
                  <a:pt x="5387" y="13742"/>
                  <a:pt x="4493" y="14426"/>
                </a:cubicBezTo>
                <a:cubicBezTo>
                  <a:pt x="3752" y="14978"/>
                  <a:pt x="3086" y="15587"/>
                  <a:pt x="2686" y="16443"/>
                </a:cubicBezTo>
                <a:cubicBezTo>
                  <a:pt x="975" y="20133"/>
                  <a:pt x="404" y="24907"/>
                  <a:pt x="81" y="25820"/>
                </a:cubicBezTo>
                <a:cubicBezTo>
                  <a:pt x="1" y="26070"/>
                  <a:pt x="200" y="26232"/>
                  <a:pt x="406" y="26232"/>
                </a:cubicBezTo>
                <a:cubicBezTo>
                  <a:pt x="544" y="26232"/>
                  <a:pt x="685" y="26159"/>
                  <a:pt x="746" y="25991"/>
                </a:cubicBezTo>
                <a:cubicBezTo>
                  <a:pt x="1013" y="25173"/>
                  <a:pt x="1697" y="20570"/>
                  <a:pt x="3238" y="16861"/>
                </a:cubicBezTo>
                <a:cubicBezTo>
                  <a:pt x="3580" y="16024"/>
                  <a:pt x="4208" y="15473"/>
                  <a:pt x="4912" y="14940"/>
                </a:cubicBezTo>
                <a:cubicBezTo>
                  <a:pt x="6395" y="13837"/>
                  <a:pt x="7118" y="11554"/>
                  <a:pt x="9192" y="11383"/>
                </a:cubicBezTo>
                <a:cubicBezTo>
                  <a:pt x="9337" y="11371"/>
                  <a:pt x="9483" y="11366"/>
                  <a:pt x="9629" y="11366"/>
                </a:cubicBezTo>
                <a:cubicBezTo>
                  <a:pt x="10400" y="11366"/>
                  <a:pt x="11179" y="11515"/>
                  <a:pt x="11931" y="11611"/>
                </a:cubicBezTo>
                <a:cubicBezTo>
                  <a:pt x="12168" y="11644"/>
                  <a:pt x="12413" y="11669"/>
                  <a:pt x="12654" y="11669"/>
                </a:cubicBezTo>
                <a:cubicBezTo>
                  <a:pt x="13127" y="11669"/>
                  <a:pt x="13588" y="11571"/>
                  <a:pt x="13966" y="11231"/>
                </a:cubicBezTo>
                <a:cubicBezTo>
                  <a:pt x="15202" y="10128"/>
                  <a:pt x="14670" y="7122"/>
                  <a:pt x="16762" y="7027"/>
                </a:cubicBezTo>
                <a:cubicBezTo>
                  <a:pt x="18207" y="6951"/>
                  <a:pt x="18588" y="5601"/>
                  <a:pt x="18854" y="4383"/>
                </a:cubicBezTo>
                <a:cubicBezTo>
                  <a:pt x="19216" y="2805"/>
                  <a:pt x="19444" y="1169"/>
                  <a:pt x="21308" y="751"/>
                </a:cubicBezTo>
                <a:cubicBezTo>
                  <a:pt x="21482" y="711"/>
                  <a:pt x="21664" y="690"/>
                  <a:pt x="21845" y="690"/>
                </a:cubicBezTo>
                <a:cubicBezTo>
                  <a:pt x="22611" y="690"/>
                  <a:pt x="23371" y="1057"/>
                  <a:pt x="23571" y="1873"/>
                </a:cubicBezTo>
                <a:cubicBezTo>
                  <a:pt x="23761" y="2691"/>
                  <a:pt x="23514" y="3585"/>
                  <a:pt x="23457" y="4403"/>
                </a:cubicBezTo>
                <a:cubicBezTo>
                  <a:pt x="23362" y="5810"/>
                  <a:pt x="23952" y="6837"/>
                  <a:pt x="24979" y="7750"/>
                </a:cubicBezTo>
                <a:cubicBezTo>
                  <a:pt x="25492" y="8188"/>
                  <a:pt x="26082" y="8606"/>
                  <a:pt x="26348" y="9253"/>
                </a:cubicBezTo>
                <a:cubicBezTo>
                  <a:pt x="26729" y="10242"/>
                  <a:pt x="26196" y="11345"/>
                  <a:pt x="26044" y="12334"/>
                </a:cubicBezTo>
                <a:cubicBezTo>
                  <a:pt x="25873" y="13304"/>
                  <a:pt x="26044" y="14293"/>
                  <a:pt x="26520" y="15168"/>
                </a:cubicBezTo>
                <a:cubicBezTo>
                  <a:pt x="27033" y="16100"/>
                  <a:pt x="27851" y="16842"/>
                  <a:pt x="28536" y="17641"/>
                </a:cubicBezTo>
                <a:cubicBezTo>
                  <a:pt x="28598" y="17717"/>
                  <a:pt x="28673" y="17749"/>
                  <a:pt x="28746" y="17749"/>
                </a:cubicBezTo>
                <a:cubicBezTo>
                  <a:pt x="28985" y="17749"/>
                  <a:pt x="29215" y="17413"/>
                  <a:pt x="29011" y="17165"/>
                </a:cubicBezTo>
                <a:cubicBezTo>
                  <a:pt x="28326" y="16367"/>
                  <a:pt x="27528" y="15663"/>
                  <a:pt x="27052" y="14731"/>
                </a:cubicBezTo>
                <a:cubicBezTo>
                  <a:pt x="26443" y="13551"/>
                  <a:pt x="26710" y="12391"/>
                  <a:pt x="26976" y="11174"/>
                </a:cubicBezTo>
                <a:cubicBezTo>
                  <a:pt x="27128" y="10451"/>
                  <a:pt x="27242" y="9709"/>
                  <a:pt x="26957" y="8987"/>
                </a:cubicBezTo>
                <a:cubicBezTo>
                  <a:pt x="26710" y="8454"/>
                  <a:pt x="26329" y="7978"/>
                  <a:pt x="25873" y="7598"/>
                </a:cubicBezTo>
                <a:cubicBezTo>
                  <a:pt x="25359" y="7161"/>
                  <a:pt x="24808" y="6742"/>
                  <a:pt x="24465" y="6152"/>
                </a:cubicBezTo>
                <a:cubicBezTo>
                  <a:pt x="24009" y="5373"/>
                  <a:pt x="24104" y="4536"/>
                  <a:pt x="24218" y="3680"/>
                </a:cubicBezTo>
                <a:cubicBezTo>
                  <a:pt x="24389" y="2139"/>
                  <a:pt x="24294" y="427"/>
                  <a:pt x="22449" y="47"/>
                </a:cubicBezTo>
                <a:cubicBezTo>
                  <a:pt x="22260" y="16"/>
                  <a:pt x="22071" y="1"/>
                  <a:pt x="218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282" name="Google Shape;282;p13"/>
          <p:cNvSpPr txBox="1"/>
          <p:nvPr>
            <p:ph idx="2" type="ctrTitle"/>
          </p:nvPr>
        </p:nvSpPr>
        <p:spPr>
          <a:xfrm>
            <a:off x="447225" y="1541650"/>
            <a:ext cx="28356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83" name="Google Shape;283;p13"/>
          <p:cNvSpPr txBox="1"/>
          <p:nvPr>
            <p:ph idx="1" type="subTitle"/>
          </p:nvPr>
        </p:nvSpPr>
        <p:spPr>
          <a:xfrm>
            <a:off x="924284" y="2047921"/>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84" name="Google Shape;284;p13"/>
          <p:cNvSpPr txBox="1"/>
          <p:nvPr>
            <p:ph idx="3" type="ctrTitle"/>
          </p:nvPr>
        </p:nvSpPr>
        <p:spPr>
          <a:xfrm>
            <a:off x="3149725" y="1544425"/>
            <a:ext cx="28719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85" name="Google Shape;285;p13"/>
          <p:cNvSpPr txBox="1"/>
          <p:nvPr>
            <p:ph idx="4" type="subTitle"/>
          </p:nvPr>
        </p:nvSpPr>
        <p:spPr>
          <a:xfrm>
            <a:off x="3645084" y="2050699"/>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86" name="Google Shape;286;p13"/>
          <p:cNvSpPr txBox="1"/>
          <p:nvPr>
            <p:ph idx="5" type="ctrTitle"/>
          </p:nvPr>
        </p:nvSpPr>
        <p:spPr>
          <a:xfrm>
            <a:off x="5905850" y="1541650"/>
            <a:ext cx="28014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87" name="Google Shape;287;p13"/>
          <p:cNvSpPr txBox="1"/>
          <p:nvPr>
            <p:ph idx="6" type="subTitle"/>
          </p:nvPr>
        </p:nvSpPr>
        <p:spPr>
          <a:xfrm>
            <a:off x="6365884" y="2047921"/>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88" name="Google Shape;288;p13"/>
          <p:cNvSpPr txBox="1"/>
          <p:nvPr>
            <p:ph idx="7" type="ctrTitle"/>
          </p:nvPr>
        </p:nvSpPr>
        <p:spPr>
          <a:xfrm>
            <a:off x="448575" y="3101150"/>
            <a:ext cx="28341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89" name="Google Shape;289;p13"/>
          <p:cNvSpPr txBox="1"/>
          <p:nvPr>
            <p:ph idx="8" type="subTitle"/>
          </p:nvPr>
        </p:nvSpPr>
        <p:spPr>
          <a:xfrm>
            <a:off x="924975" y="3607418"/>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90" name="Google Shape;290;p13"/>
          <p:cNvSpPr txBox="1"/>
          <p:nvPr>
            <p:ph idx="9" type="ctrTitle"/>
          </p:nvPr>
        </p:nvSpPr>
        <p:spPr>
          <a:xfrm>
            <a:off x="3150490" y="3103925"/>
            <a:ext cx="28719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1" name="Google Shape;291;p13"/>
          <p:cNvSpPr txBox="1"/>
          <p:nvPr>
            <p:ph idx="13" type="subTitle"/>
          </p:nvPr>
        </p:nvSpPr>
        <p:spPr>
          <a:xfrm>
            <a:off x="3645775" y="3610196"/>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
        <p:nvSpPr>
          <p:cNvPr id="292" name="Google Shape;292;p13"/>
          <p:cNvSpPr txBox="1"/>
          <p:nvPr>
            <p:ph idx="14" type="ctrTitle"/>
          </p:nvPr>
        </p:nvSpPr>
        <p:spPr>
          <a:xfrm>
            <a:off x="5871263" y="3101150"/>
            <a:ext cx="28719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800"/>
              <a:buFont typeface="Fira Sans Condensed Medium"/>
              <a:buNone/>
              <a:defRPr sz="2400">
                <a:solidFill>
                  <a:schemeClr val="accent5"/>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3" name="Google Shape;293;p13"/>
          <p:cNvSpPr txBox="1"/>
          <p:nvPr>
            <p:ph idx="15" type="subTitle"/>
          </p:nvPr>
        </p:nvSpPr>
        <p:spPr>
          <a:xfrm>
            <a:off x="6366575" y="3607418"/>
            <a:ext cx="18813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100"/>
              <a:buNone/>
              <a:defRPr sz="1400">
                <a:solidFill>
                  <a:schemeClr val="dk1"/>
                </a:solidFill>
              </a:defRPr>
            </a:lvl1pPr>
            <a:lvl2pPr lvl="1" rtl="0" algn="ctr">
              <a:lnSpc>
                <a:spcPct val="100000"/>
              </a:lnSpc>
              <a:spcBef>
                <a:spcPts val="0"/>
              </a:spcBef>
              <a:spcAft>
                <a:spcPts val="0"/>
              </a:spcAft>
              <a:buClr>
                <a:srgbClr val="000000"/>
              </a:buClr>
              <a:buSzPts val="1100"/>
              <a:buNone/>
              <a:defRPr sz="1100">
                <a:solidFill>
                  <a:srgbClr val="000000"/>
                </a:solidFill>
              </a:defRPr>
            </a:lvl2pPr>
            <a:lvl3pPr lvl="2" rtl="0" algn="ctr">
              <a:lnSpc>
                <a:spcPct val="100000"/>
              </a:lnSpc>
              <a:spcBef>
                <a:spcPts val="0"/>
              </a:spcBef>
              <a:spcAft>
                <a:spcPts val="0"/>
              </a:spcAft>
              <a:buClr>
                <a:srgbClr val="000000"/>
              </a:buClr>
              <a:buSzPts val="1100"/>
              <a:buNone/>
              <a:defRPr sz="1100">
                <a:solidFill>
                  <a:srgbClr val="000000"/>
                </a:solidFill>
              </a:defRPr>
            </a:lvl3pPr>
            <a:lvl4pPr lvl="3" rtl="0" algn="ctr">
              <a:lnSpc>
                <a:spcPct val="100000"/>
              </a:lnSpc>
              <a:spcBef>
                <a:spcPts val="0"/>
              </a:spcBef>
              <a:spcAft>
                <a:spcPts val="0"/>
              </a:spcAft>
              <a:buClr>
                <a:srgbClr val="000000"/>
              </a:buClr>
              <a:buSzPts val="1100"/>
              <a:buNone/>
              <a:defRPr sz="1100">
                <a:solidFill>
                  <a:srgbClr val="000000"/>
                </a:solidFill>
              </a:defRPr>
            </a:lvl4pPr>
            <a:lvl5pPr lvl="4" rtl="0" algn="ctr">
              <a:lnSpc>
                <a:spcPct val="100000"/>
              </a:lnSpc>
              <a:spcBef>
                <a:spcPts val="0"/>
              </a:spcBef>
              <a:spcAft>
                <a:spcPts val="0"/>
              </a:spcAft>
              <a:buClr>
                <a:srgbClr val="000000"/>
              </a:buClr>
              <a:buSzPts val="1100"/>
              <a:buNone/>
              <a:defRPr sz="1100">
                <a:solidFill>
                  <a:srgbClr val="000000"/>
                </a:solidFill>
              </a:defRPr>
            </a:lvl5pPr>
            <a:lvl6pPr lvl="5" rtl="0" algn="ctr">
              <a:lnSpc>
                <a:spcPct val="100000"/>
              </a:lnSpc>
              <a:spcBef>
                <a:spcPts val="0"/>
              </a:spcBef>
              <a:spcAft>
                <a:spcPts val="0"/>
              </a:spcAft>
              <a:buClr>
                <a:srgbClr val="000000"/>
              </a:buClr>
              <a:buSzPts val="1100"/>
              <a:buNone/>
              <a:defRPr sz="1100">
                <a:solidFill>
                  <a:srgbClr val="000000"/>
                </a:solidFill>
              </a:defRPr>
            </a:lvl6pPr>
            <a:lvl7pPr lvl="6" rtl="0" algn="ctr">
              <a:lnSpc>
                <a:spcPct val="100000"/>
              </a:lnSpc>
              <a:spcBef>
                <a:spcPts val="0"/>
              </a:spcBef>
              <a:spcAft>
                <a:spcPts val="0"/>
              </a:spcAft>
              <a:buClr>
                <a:srgbClr val="000000"/>
              </a:buClr>
              <a:buSzPts val="1100"/>
              <a:buNone/>
              <a:defRPr sz="1100">
                <a:solidFill>
                  <a:srgbClr val="000000"/>
                </a:solidFill>
              </a:defRPr>
            </a:lvl7pPr>
            <a:lvl8pPr lvl="7" rtl="0" algn="ctr">
              <a:lnSpc>
                <a:spcPct val="100000"/>
              </a:lnSpc>
              <a:spcBef>
                <a:spcPts val="0"/>
              </a:spcBef>
              <a:spcAft>
                <a:spcPts val="0"/>
              </a:spcAft>
              <a:buClr>
                <a:srgbClr val="000000"/>
              </a:buClr>
              <a:buSzPts val="1100"/>
              <a:buNone/>
              <a:defRPr sz="1100">
                <a:solidFill>
                  <a:srgbClr val="000000"/>
                </a:solidFill>
              </a:defRPr>
            </a:lvl8pPr>
            <a:lvl9pPr lvl="8" rtl="0" algn="ctr">
              <a:lnSpc>
                <a:spcPct val="100000"/>
              </a:lnSpc>
              <a:spcBef>
                <a:spcPts val="0"/>
              </a:spcBef>
              <a:spcAft>
                <a:spcPts val="0"/>
              </a:spcAft>
              <a:buClr>
                <a:srgbClr val="000000"/>
              </a:buClr>
              <a:buSzPts val="1100"/>
              <a:buNone/>
              <a:defRPr sz="1100">
                <a:solidFill>
                  <a:srgbClr val="000000"/>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p:cSld name="CUSTOM_16">
    <p:spTree>
      <p:nvGrpSpPr>
        <p:cNvPr id="294" name="Shape 294"/>
        <p:cNvGrpSpPr/>
        <p:nvPr/>
      </p:nvGrpSpPr>
      <p:grpSpPr>
        <a:xfrm>
          <a:off x="0" y="0"/>
          <a:ext cx="0" cy="0"/>
          <a:chOff x="0" y="0"/>
          <a:chExt cx="0" cy="0"/>
        </a:xfrm>
      </p:grpSpPr>
      <p:sp>
        <p:nvSpPr>
          <p:cNvPr id="295" name="Google Shape;295;p14"/>
          <p:cNvSpPr/>
          <p:nvPr/>
        </p:nvSpPr>
        <p:spPr>
          <a:xfrm>
            <a:off x="7872298" y="3469749"/>
            <a:ext cx="2217075" cy="3168869"/>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rgbClr val="F055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468125" y="1423800"/>
            <a:ext cx="1220233" cy="2455233"/>
          </a:xfrm>
          <a:custGeom>
            <a:rect b="b" l="l" r="r" t="t"/>
            <a:pathLst>
              <a:path extrusionOk="0" h="29930" w="14875">
                <a:moveTo>
                  <a:pt x="51" y="0"/>
                </a:moveTo>
                <a:cubicBezTo>
                  <a:pt x="17" y="0"/>
                  <a:pt x="0" y="1"/>
                  <a:pt x="0" y="1"/>
                </a:cubicBezTo>
                <a:lnTo>
                  <a:pt x="0" y="29806"/>
                </a:lnTo>
                <a:cubicBezTo>
                  <a:pt x="677" y="29890"/>
                  <a:pt x="1307" y="29929"/>
                  <a:pt x="1892" y="29929"/>
                </a:cubicBezTo>
                <a:cubicBezTo>
                  <a:pt x="7146" y="29929"/>
                  <a:pt x="8812" y="26772"/>
                  <a:pt x="8693" y="24461"/>
                </a:cubicBezTo>
                <a:cubicBezTo>
                  <a:pt x="8617" y="23054"/>
                  <a:pt x="8750" y="21608"/>
                  <a:pt x="9682" y="20429"/>
                </a:cubicBezTo>
                <a:cubicBezTo>
                  <a:pt x="10576" y="19269"/>
                  <a:pt x="12078" y="18641"/>
                  <a:pt x="12972" y="17481"/>
                </a:cubicBezTo>
                <a:cubicBezTo>
                  <a:pt x="13752" y="16473"/>
                  <a:pt x="14266" y="15293"/>
                  <a:pt x="14456" y="14038"/>
                </a:cubicBezTo>
                <a:cubicBezTo>
                  <a:pt x="14874" y="11660"/>
                  <a:pt x="14304" y="9131"/>
                  <a:pt x="13315" y="6905"/>
                </a:cubicBezTo>
                <a:cubicBezTo>
                  <a:pt x="10306" y="140"/>
                  <a:pt x="829" y="0"/>
                  <a:pt x="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353828" y="-276343"/>
            <a:ext cx="1248733" cy="763522"/>
          </a:xfrm>
          <a:custGeom>
            <a:rect b="b" l="l" r="r" t="t"/>
            <a:pathLst>
              <a:path extrusionOk="0" h="10724" w="17539">
                <a:moveTo>
                  <a:pt x="17350" y="0"/>
                </a:moveTo>
                <a:cubicBezTo>
                  <a:pt x="17290" y="0"/>
                  <a:pt x="17234" y="29"/>
                  <a:pt x="17219" y="97"/>
                </a:cubicBezTo>
                <a:cubicBezTo>
                  <a:pt x="16686" y="1751"/>
                  <a:pt x="15926" y="3311"/>
                  <a:pt x="14975" y="4738"/>
                </a:cubicBezTo>
                <a:cubicBezTo>
                  <a:pt x="14556" y="5422"/>
                  <a:pt x="14043" y="6050"/>
                  <a:pt x="13453" y="6583"/>
                </a:cubicBezTo>
                <a:cubicBezTo>
                  <a:pt x="12787" y="7153"/>
                  <a:pt x="12026" y="7248"/>
                  <a:pt x="11189" y="7306"/>
                </a:cubicBezTo>
                <a:cubicBezTo>
                  <a:pt x="10505" y="7344"/>
                  <a:pt x="9801" y="7401"/>
                  <a:pt x="9230" y="7857"/>
                </a:cubicBezTo>
                <a:cubicBezTo>
                  <a:pt x="8679" y="8295"/>
                  <a:pt x="8393" y="8941"/>
                  <a:pt x="7918" y="9474"/>
                </a:cubicBezTo>
                <a:cubicBezTo>
                  <a:pt x="7329" y="10142"/>
                  <a:pt x="6498" y="10426"/>
                  <a:pt x="5648" y="10426"/>
                </a:cubicBezTo>
                <a:cubicBezTo>
                  <a:pt x="5071" y="10426"/>
                  <a:pt x="4485" y="10294"/>
                  <a:pt x="3961" y="10064"/>
                </a:cubicBezTo>
                <a:cubicBezTo>
                  <a:pt x="2307" y="9341"/>
                  <a:pt x="1280" y="7705"/>
                  <a:pt x="328" y="6240"/>
                </a:cubicBezTo>
                <a:cubicBezTo>
                  <a:pt x="301" y="6196"/>
                  <a:pt x="258" y="6177"/>
                  <a:pt x="215" y="6177"/>
                </a:cubicBezTo>
                <a:cubicBezTo>
                  <a:pt x="110" y="6177"/>
                  <a:pt x="1" y="6285"/>
                  <a:pt x="81" y="6393"/>
                </a:cubicBezTo>
                <a:cubicBezTo>
                  <a:pt x="956" y="7762"/>
                  <a:pt x="1888" y="9170"/>
                  <a:pt x="3296" y="10044"/>
                </a:cubicBezTo>
                <a:cubicBezTo>
                  <a:pt x="3991" y="10466"/>
                  <a:pt x="4836" y="10724"/>
                  <a:pt x="5672" y="10724"/>
                </a:cubicBezTo>
                <a:cubicBezTo>
                  <a:pt x="6231" y="10724"/>
                  <a:pt x="6787" y="10608"/>
                  <a:pt x="7290" y="10349"/>
                </a:cubicBezTo>
                <a:cubicBezTo>
                  <a:pt x="7937" y="10006"/>
                  <a:pt x="8336" y="9417"/>
                  <a:pt x="8755" y="8827"/>
                </a:cubicBezTo>
                <a:cubicBezTo>
                  <a:pt x="8964" y="8485"/>
                  <a:pt x="9249" y="8180"/>
                  <a:pt x="9592" y="7952"/>
                </a:cubicBezTo>
                <a:cubicBezTo>
                  <a:pt x="9972" y="7743"/>
                  <a:pt x="10410" y="7629"/>
                  <a:pt x="10866" y="7610"/>
                </a:cubicBezTo>
                <a:cubicBezTo>
                  <a:pt x="11646" y="7553"/>
                  <a:pt x="12445" y="7572"/>
                  <a:pt x="13149" y="7172"/>
                </a:cubicBezTo>
                <a:cubicBezTo>
                  <a:pt x="13871" y="6773"/>
                  <a:pt x="14347" y="6164"/>
                  <a:pt x="14784" y="5537"/>
                </a:cubicBezTo>
                <a:cubicBezTo>
                  <a:pt x="15964" y="3901"/>
                  <a:pt x="16877" y="2094"/>
                  <a:pt x="17504" y="173"/>
                </a:cubicBezTo>
                <a:cubicBezTo>
                  <a:pt x="17539" y="69"/>
                  <a:pt x="17441" y="0"/>
                  <a:pt x="173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375187" y="-278692"/>
            <a:ext cx="1358377" cy="979962"/>
          </a:xfrm>
          <a:custGeom>
            <a:rect b="b" l="l" r="r" t="t"/>
            <a:pathLst>
              <a:path extrusionOk="0" h="13764" w="19079">
                <a:moveTo>
                  <a:pt x="18161" y="0"/>
                </a:moveTo>
                <a:cubicBezTo>
                  <a:pt x="18070" y="0"/>
                  <a:pt x="17987" y="73"/>
                  <a:pt x="18033" y="187"/>
                </a:cubicBezTo>
                <a:cubicBezTo>
                  <a:pt x="18432" y="1423"/>
                  <a:pt x="18679" y="2697"/>
                  <a:pt x="18755" y="4010"/>
                </a:cubicBezTo>
                <a:cubicBezTo>
                  <a:pt x="18793" y="5018"/>
                  <a:pt x="18831" y="6178"/>
                  <a:pt x="18375" y="7110"/>
                </a:cubicBezTo>
                <a:cubicBezTo>
                  <a:pt x="18185" y="7548"/>
                  <a:pt x="17842" y="7909"/>
                  <a:pt x="17405" y="8118"/>
                </a:cubicBezTo>
                <a:cubicBezTo>
                  <a:pt x="16910" y="8328"/>
                  <a:pt x="16359" y="8309"/>
                  <a:pt x="15864" y="8556"/>
                </a:cubicBezTo>
                <a:cubicBezTo>
                  <a:pt x="15122" y="8917"/>
                  <a:pt x="14647" y="9640"/>
                  <a:pt x="14076" y="10192"/>
                </a:cubicBezTo>
                <a:cubicBezTo>
                  <a:pt x="13791" y="10496"/>
                  <a:pt x="13430" y="10724"/>
                  <a:pt x="13011" y="10838"/>
                </a:cubicBezTo>
                <a:cubicBezTo>
                  <a:pt x="12901" y="10861"/>
                  <a:pt x="12790" y="10870"/>
                  <a:pt x="12680" y="10870"/>
                </a:cubicBezTo>
                <a:cubicBezTo>
                  <a:pt x="12239" y="10870"/>
                  <a:pt x="11798" y="10724"/>
                  <a:pt x="11356" y="10724"/>
                </a:cubicBezTo>
                <a:cubicBezTo>
                  <a:pt x="10329" y="10724"/>
                  <a:pt x="9892" y="11580"/>
                  <a:pt x="9321" y="12284"/>
                </a:cubicBezTo>
                <a:cubicBezTo>
                  <a:pt x="8617" y="13159"/>
                  <a:pt x="7476" y="13444"/>
                  <a:pt x="6392" y="13444"/>
                </a:cubicBezTo>
                <a:cubicBezTo>
                  <a:pt x="5327" y="13425"/>
                  <a:pt x="4261" y="13140"/>
                  <a:pt x="3348" y="12569"/>
                </a:cubicBezTo>
                <a:cubicBezTo>
                  <a:pt x="1237" y="11238"/>
                  <a:pt x="229" y="8708"/>
                  <a:pt x="819" y="6273"/>
                </a:cubicBezTo>
                <a:cubicBezTo>
                  <a:pt x="842" y="6170"/>
                  <a:pt x="760" y="6101"/>
                  <a:pt x="675" y="6101"/>
                </a:cubicBezTo>
                <a:cubicBezTo>
                  <a:pt x="620" y="6101"/>
                  <a:pt x="563" y="6130"/>
                  <a:pt x="533" y="6197"/>
                </a:cubicBezTo>
                <a:cubicBezTo>
                  <a:pt x="1" y="8366"/>
                  <a:pt x="667" y="10648"/>
                  <a:pt x="2283" y="12170"/>
                </a:cubicBezTo>
                <a:cubicBezTo>
                  <a:pt x="3377" y="13158"/>
                  <a:pt x="4900" y="13763"/>
                  <a:pt x="6397" y="13763"/>
                </a:cubicBezTo>
                <a:cubicBezTo>
                  <a:pt x="7060" y="13763"/>
                  <a:pt x="7718" y="13644"/>
                  <a:pt x="8332" y="13387"/>
                </a:cubicBezTo>
                <a:cubicBezTo>
                  <a:pt x="8807" y="13178"/>
                  <a:pt x="9226" y="12874"/>
                  <a:pt x="9549" y="12474"/>
                </a:cubicBezTo>
                <a:cubicBezTo>
                  <a:pt x="9873" y="12075"/>
                  <a:pt x="10120" y="11599"/>
                  <a:pt x="10538" y="11276"/>
                </a:cubicBezTo>
                <a:cubicBezTo>
                  <a:pt x="10789" y="11088"/>
                  <a:pt x="11066" y="11030"/>
                  <a:pt x="11351" y="11030"/>
                </a:cubicBezTo>
                <a:cubicBezTo>
                  <a:pt x="11672" y="11030"/>
                  <a:pt x="12004" y="11102"/>
                  <a:pt x="12326" y="11143"/>
                </a:cubicBezTo>
                <a:cubicBezTo>
                  <a:pt x="12432" y="11160"/>
                  <a:pt x="12537" y="11169"/>
                  <a:pt x="12642" y="11169"/>
                </a:cubicBezTo>
                <a:cubicBezTo>
                  <a:pt x="12991" y="11169"/>
                  <a:pt x="13332" y="11075"/>
                  <a:pt x="13639" y="10914"/>
                </a:cubicBezTo>
                <a:cubicBezTo>
                  <a:pt x="14419" y="10458"/>
                  <a:pt x="14894" y="9640"/>
                  <a:pt x="15579" y="9088"/>
                </a:cubicBezTo>
                <a:cubicBezTo>
                  <a:pt x="16035" y="8727"/>
                  <a:pt x="16530" y="8651"/>
                  <a:pt x="17082" y="8518"/>
                </a:cubicBezTo>
                <a:cubicBezTo>
                  <a:pt x="17557" y="8423"/>
                  <a:pt x="17995" y="8175"/>
                  <a:pt x="18299" y="7795"/>
                </a:cubicBezTo>
                <a:cubicBezTo>
                  <a:pt x="19003" y="6901"/>
                  <a:pt x="19079" y="5646"/>
                  <a:pt x="19060" y="4561"/>
                </a:cubicBezTo>
                <a:cubicBezTo>
                  <a:pt x="19041" y="3059"/>
                  <a:pt x="18793" y="1537"/>
                  <a:pt x="18318" y="111"/>
                </a:cubicBezTo>
                <a:cubicBezTo>
                  <a:pt x="18287" y="34"/>
                  <a:pt x="18222" y="0"/>
                  <a:pt x="181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p:nvPr/>
        </p:nvSpPr>
        <p:spPr>
          <a:xfrm>
            <a:off x="-432075" y="-273281"/>
            <a:ext cx="1587277" cy="1288105"/>
          </a:xfrm>
          <a:custGeom>
            <a:rect b="b" l="l" r="r" t="t"/>
            <a:pathLst>
              <a:path extrusionOk="0" h="18092" w="22294">
                <a:moveTo>
                  <a:pt x="18422" y="1"/>
                </a:moveTo>
                <a:cubicBezTo>
                  <a:pt x="18312" y="1"/>
                  <a:pt x="18218" y="148"/>
                  <a:pt x="18318" y="263"/>
                </a:cubicBezTo>
                <a:cubicBezTo>
                  <a:pt x="20277" y="2241"/>
                  <a:pt x="21761" y="5037"/>
                  <a:pt x="21190" y="7909"/>
                </a:cubicBezTo>
                <a:cubicBezTo>
                  <a:pt x="20962" y="9146"/>
                  <a:pt x="20334" y="10287"/>
                  <a:pt x="19421" y="11162"/>
                </a:cubicBezTo>
                <a:cubicBezTo>
                  <a:pt x="18908" y="11618"/>
                  <a:pt x="18318" y="11980"/>
                  <a:pt x="17652" y="12208"/>
                </a:cubicBezTo>
                <a:cubicBezTo>
                  <a:pt x="16987" y="12417"/>
                  <a:pt x="16340" y="12683"/>
                  <a:pt x="15712" y="13007"/>
                </a:cubicBezTo>
                <a:cubicBezTo>
                  <a:pt x="14647" y="13634"/>
                  <a:pt x="14019" y="14928"/>
                  <a:pt x="12821" y="15365"/>
                </a:cubicBezTo>
                <a:cubicBezTo>
                  <a:pt x="12545" y="15455"/>
                  <a:pt x="12263" y="15486"/>
                  <a:pt x="11980" y="15486"/>
                </a:cubicBezTo>
                <a:cubicBezTo>
                  <a:pt x="11541" y="15486"/>
                  <a:pt x="11099" y="15412"/>
                  <a:pt x="10672" y="15365"/>
                </a:cubicBezTo>
                <a:cubicBezTo>
                  <a:pt x="10486" y="15328"/>
                  <a:pt x="10300" y="15310"/>
                  <a:pt x="10114" y="15310"/>
                </a:cubicBezTo>
                <a:cubicBezTo>
                  <a:pt x="9631" y="15310"/>
                  <a:pt x="9152" y="15431"/>
                  <a:pt x="8712" y="15651"/>
                </a:cubicBezTo>
                <a:cubicBezTo>
                  <a:pt x="7457" y="16354"/>
                  <a:pt x="6468" y="17629"/>
                  <a:pt x="4908" y="17781"/>
                </a:cubicBezTo>
                <a:cubicBezTo>
                  <a:pt x="4809" y="17794"/>
                  <a:pt x="4710" y="17800"/>
                  <a:pt x="4610" y="17800"/>
                </a:cubicBezTo>
                <a:cubicBezTo>
                  <a:pt x="4118" y="17800"/>
                  <a:pt x="3627" y="17644"/>
                  <a:pt x="3215" y="17344"/>
                </a:cubicBezTo>
                <a:cubicBezTo>
                  <a:pt x="2569" y="16868"/>
                  <a:pt x="2569" y="16107"/>
                  <a:pt x="2379" y="15403"/>
                </a:cubicBezTo>
                <a:cubicBezTo>
                  <a:pt x="2169" y="14643"/>
                  <a:pt x="1618" y="14072"/>
                  <a:pt x="1180" y="13406"/>
                </a:cubicBezTo>
                <a:cubicBezTo>
                  <a:pt x="743" y="12721"/>
                  <a:pt x="476" y="11923"/>
                  <a:pt x="400" y="11105"/>
                </a:cubicBezTo>
                <a:cubicBezTo>
                  <a:pt x="210" y="9526"/>
                  <a:pt x="629" y="7909"/>
                  <a:pt x="1199" y="6445"/>
                </a:cubicBezTo>
                <a:cubicBezTo>
                  <a:pt x="1246" y="6328"/>
                  <a:pt x="1157" y="6254"/>
                  <a:pt x="1063" y="6254"/>
                </a:cubicBezTo>
                <a:cubicBezTo>
                  <a:pt x="1004" y="6254"/>
                  <a:pt x="943" y="6283"/>
                  <a:pt x="914" y="6350"/>
                </a:cubicBezTo>
                <a:lnTo>
                  <a:pt x="933" y="6369"/>
                </a:lnTo>
                <a:cubicBezTo>
                  <a:pt x="381" y="7757"/>
                  <a:pt x="1" y="9241"/>
                  <a:pt x="58" y="10743"/>
                </a:cubicBezTo>
                <a:cubicBezTo>
                  <a:pt x="96" y="11466"/>
                  <a:pt x="267" y="12170"/>
                  <a:pt x="534" y="12817"/>
                </a:cubicBezTo>
                <a:cubicBezTo>
                  <a:pt x="838" y="13520"/>
                  <a:pt x="1351" y="14072"/>
                  <a:pt x="1751" y="14719"/>
                </a:cubicBezTo>
                <a:cubicBezTo>
                  <a:pt x="1941" y="15061"/>
                  <a:pt x="2093" y="15422"/>
                  <a:pt x="2169" y="15803"/>
                </a:cubicBezTo>
                <a:cubicBezTo>
                  <a:pt x="2207" y="16202"/>
                  <a:pt x="2321" y="16583"/>
                  <a:pt x="2474" y="16944"/>
                </a:cubicBezTo>
                <a:cubicBezTo>
                  <a:pt x="2740" y="17439"/>
                  <a:pt x="3215" y="17819"/>
                  <a:pt x="3786" y="17971"/>
                </a:cubicBezTo>
                <a:cubicBezTo>
                  <a:pt x="4063" y="18055"/>
                  <a:pt x="4335" y="18092"/>
                  <a:pt x="4604" y="18092"/>
                </a:cubicBezTo>
                <a:cubicBezTo>
                  <a:pt x="5682" y="18092"/>
                  <a:pt x="6684" y="17489"/>
                  <a:pt x="7552" y="16849"/>
                </a:cubicBezTo>
                <a:cubicBezTo>
                  <a:pt x="8161" y="16373"/>
                  <a:pt x="8789" y="15765"/>
                  <a:pt x="9568" y="15632"/>
                </a:cubicBezTo>
                <a:cubicBezTo>
                  <a:pt x="9717" y="15610"/>
                  <a:pt x="9865" y="15602"/>
                  <a:pt x="10013" y="15602"/>
                </a:cubicBezTo>
                <a:cubicBezTo>
                  <a:pt x="10658" y="15602"/>
                  <a:pt x="11292" y="15768"/>
                  <a:pt x="11927" y="15784"/>
                </a:cubicBezTo>
                <a:cubicBezTo>
                  <a:pt x="11954" y="15785"/>
                  <a:pt x="11981" y="15785"/>
                  <a:pt x="12008" y="15785"/>
                </a:cubicBezTo>
                <a:cubicBezTo>
                  <a:pt x="12627" y="15785"/>
                  <a:pt x="13242" y="15576"/>
                  <a:pt x="13734" y="15175"/>
                </a:cubicBezTo>
                <a:cubicBezTo>
                  <a:pt x="14248" y="14776"/>
                  <a:pt x="14666" y="14262"/>
                  <a:pt x="15142" y="13825"/>
                </a:cubicBezTo>
                <a:cubicBezTo>
                  <a:pt x="16264" y="12779"/>
                  <a:pt x="17842" y="12683"/>
                  <a:pt x="19079" y="11827"/>
                </a:cubicBezTo>
                <a:cubicBezTo>
                  <a:pt x="20125" y="11048"/>
                  <a:pt x="20905" y="9963"/>
                  <a:pt x="21285" y="8727"/>
                </a:cubicBezTo>
                <a:cubicBezTo>
                  <a:pt x="22293" y="5551"/>
                  <a:pt x="20753" y="2298"/>
                  <a:pt x="18527" y="54"/>
                </a:cubicBezTo>
                <a:cubicBezTo>
                  <a:pt x="18495" y="16"/>
                  <a:pt x="18457" y="1"/>
                  <a:pt x="184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txBox="1"/>
          <p:nvPr>
            <p:ph idx="1" type="subTitle"/>
          </p:nvPr>
        </p:nvSpPr>
        <p:spPr>
          <a:xfrm>
            <a:off x="1194350" y="1654525"/>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01" name="Google Shape;301;p14"/>
          <p:cNvSpPr txBox="1"/>
          <p:nvPr>
            <p:ph idx="2" type="subTitle"/>
          </p:nvPr>
        </p:nvSpPr>
        <p:spPr>
          <a:xfrm>
            <a:off x="3663000" y="1654525"/>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02" name="Google Shape;302;p14"/>
          <p:cNvSpPr txBox="1"/>
          <p:nvPr>
            <p:ph type="ctrTitle"/>
          </p:nvPr>
        </p:nvSpPr>
        <p:spPr>
          <a:xfrm>
            <a:off x="800617" y="2534436"/>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03" name="Google Shape;303;p14"/>
          <p:cNvSpPr txBox="1"/>
          <p:nvPr>
            <p:ph idx="3" type="ctrTitle"/>
          </p:nvPr>
        </p:nvSpPr>
        <p:spPr>
          <a:xfrm>
            <a:off x="3269217" y="2534436"/>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04" name="Google Shape;304;p14"/>
          <p:cNvSpPr txBox="1"/>
          <p:nvPr>
            <p:ph idx="4" type="subTitle"/>
          </p:nvPr>
        </p:nvSpPr>
        <p:spPr>
          <a:xfrm>
            <a:off x="6117850" y="1654525"/>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05" name="Google Shape;305;p14"/>
          <p:cNvSpPr txBox="1"/>
          <p:nvPr>
            <p:ph idx="5" type="ctrTitle"/>
          </p:nvPr>
        </p:nvSpPr>
        <p:spPr>
          <a:xfrm>
            <a:off x="5724067" y="2534436"/>
            <a:ext cx="2619300" cy="384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06" name="Google Shape;306;p14"/>
          <p:cNvSpPr txBox="1"/>
          <p:nvPr>
            <p:ph idx="6"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2">
  <p:cSld name="CUSTOM_16_1">
    <p:spTree>
      <p:nvGrpSpPr>
        <p:cNvPr id="307" name="Shape 307"/>
        <p:cNvGrpSpPr/>
        <p:nvPr/>
      </p:nvGrpSpPr>
      <p:grpSpPr>
        <a:xfrm>
          <a:off x="0" y="0"/>
          <a:ext cx="0" cy="0"/>
          <a:chOff x="0" y="0"/>
          <a:chExt cx="0" cy="0"/>
        </a:xfrm>
      </p:grpSpPr>
      <p:sp>
        <p:nvSpPr>
          <p:cNvPr id="308" name="Google Shape;308;p15"/>
          <p:cNvSpPr/>
          <p:nvPr/>
        </p:nvSpPr>
        <p:spPr>
          <a:xfrm rot="-5400000">
            <a:off x="-868324" y="3412716"/>
            <a:ext cx="1459932" cy="3335235"/>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rot="-1212835">
            <a:off x="7608378" y="4095848"/>
            <a:ext cx="1666912" cy="1123746"/>
          </a:xfrm>
          <a:custGeom>
            <a:rect b="b" l="l" r="r" t="t"/>
            <a:pathLst>
              <a:path extrusionOk="0" h="13907" w="20629">
                <a:moveTo>
                  <a:pt x="12235" y="1"/>
                </a:moveTo>
                <a:cubicBezTo>
                  <a:pt x="12192" y="1"/>
                  <a:pt x="12150" y="2"/>
                  <a:pt x="12107" y="4"/>
                </a:cubicBezTo>
                <a:cubicBezTo>
                  <a:pt x="11118" y="81"/>
                  <a:pt x="10205" y="784"/>
                  <a:pt x="9539" y="1412"/>
                </a:cubicBezTo>
                <a:cubicBezTo>
                  <a:pt x="7827" y="2953"/>
                  <a:pt x="6705" y="4931"/>
                  <a:pt x="4860" y="6338"/>
                </a:cubicBezTo>
                <a:cubicBezTo>
                  <a:pt x="2559" y="8107"/>
                  <a:pt x="1817" y="11075"/>
                  <a:pt x="200" y="13357"/>
                </a:cubicBezTo>
                <a:cubicBezTo>
                  <a:pt x="0" y="13637"/>
                  <a:pt x="267" y="13907"/>
                  <a:pt x="536" y="13907"/>
                </a:cubicBezTo>
                <a:cubicBezTo>
                  <a:pt x="651" y="13907"/>
                  <a:pt x="767" y="13857"/>
                  <a:pt x="847" y="13737"/>
                </a:cubicBezTo>
                <a:cubicBezTo>
                  <a:pt x="2159" y="11892"/>
                  <a:pt x="2844" y="9610"/>
                  <a:pt x="4328" y="7898"/>
                </a:cubicBezTo>
                <a:cubicBezTo>
                  <a:pt x="5012" y="7099"/>
                  <a:pt x="5925" y="6586"/>
                  <a:pt x="6667" y="5844"/>
                </a:cubicBezTo>
                <a:cubicBezTo>
                  <a:pt x="7409" y="5102"/>
                  <a:pt x="8018" y="4265"/>
                  <a:pt x="8683" y="3466"/>
                </a:cubicBezTo>
                <a:cubicBezTo>
                  <a:pt x="9349" y="2667"/>
                  <a:pt x="10015" y="1888"/>
                  <a:pt x="10871" y="1317"/>
                </a:cubicBezTo>
                <a:cubicBezTo>
                  <a:pt x="11374" y="993"/>
                  <a:pt x="11844" y="818"/>
                  <a:pt x="12300" y="818"/>
                </a:cubicBezTo>
                <a:cubicBezTo>
                  <a:pt x="12808" y="818"/>
                  <a:pt x="13299" y="1036"/>
                  <a:pt x="13800" y="1507"/>
                </a:cubicBezTo>
                <a:cubicBezTo>
                  <a:pt x="14656" y="2344"/>
                  <a:pt x="15226" y="3523"/>
                  <a:pt x="15036" y="4722"/>
                </a:cubicBezTo>
                <a:cubicBezTo>
                  <a:pt x="14903" y="5635"/>
                  <a:pt x="14637" y="6472"/>
                  <a:pt x="15055" y="7346"/>
                </a:cubicBezTo>
                <a:cubicBezTo>
                  <a:pt x="15569" y="8431"/>
                  <a:pt x="16634" y="9363"/>
                  <a:pt x="17585" y="10066"/>
                </a:cubicBezTo>
                <a:cubicBezTo>
                  <a:pt x="18403" y="10694"/>
                  <a:pt x="19849" y="11341"/>
                  <a:pt x="19868" y="12539"/>
                </a:cubicBezTo>
                <a:cubicBezTo>
                  <a:pt x="19868" y="12786"/>
                  <a:pt x="20058" y="12910"/>
                  <a:pt x="20248" y="12910"/>
                </a:cubicBezTo>
                <a:cubicBezTo>
                  <a:pt x="20438" y="12910"/>
                  <a:pt x="20628" y="12786"/>
                  <a:pt x="20628" y="12539"/>
                </a:cubicBezTo>
                <a:cubicBezTo>
                  <a:pt x="20609" y="11569"/>
                  <a:pt x="19925" y="10884"/>
                  <a:pt x="19183" y="10314"/>
                </a:cubicBezTo>
                <a:cubicBezTo>
                  <a:pt x="18194" y="9553"/>
                  <a:pt x="17186" y="8887"/>
                  <a:pt x="16368" y="7936"/>
                </a:cubicBezTo>
                <a:cubicBezTo>
                  <a:pt x="15854" y="7308"/>
                  <a:pt x="15493" y="6719"/>
                  <a:pt x="15607" y="5901"/>
                </a:cubicBezTo>
                <a:cubicBezTo>
                  <a:pt x="15664" y="5330"/>
                  <a:pt x="15854" y="4779"/>
                  <a:pt x="15854" y="4208"/>
                </a:cubicBezTo>
                <a:cubicBezTo>
                  <a:pt x="15854" y="3124"/>
                  <a:pt x="15303" y="2097"/>
                  <a:pt x="14618" y="1298"/>
                </a:cubicBezTo>
                <a:cubicBezTo>
                  <a:pt x="14035" y="606"/>
                  <a:pt x="13191" y="1"/>
                  <a:pt x="122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rot="-1212835">
            <a:off x="7737283" y="4410955"/>
            <a:ext cx="1548776" cy="871959"/>
          </a:xfrm>
          <a:custGeom>
            <a:rect b="b" l="l" r="r" t="t"/>
            <a:pathLst>
              <a:path extrusionOk="0" h="10791" w="19167">
                <a:moveTo>
                  <a:pt x="11354" y="1"/>
                </a:moveTo>
                <a:cubicBezTo>
                  <a:pt x="10736" y="1"/>
                  <a:pt x="10026" y="283"/>
                  <a:pt x="9491" y="687"/>
                </a:cubicBezTo>
                <a:cubicBezTo>
                  <a:pt x="8635" y="1314"/>
                  <a:pt x="8007" y="1980"/>
                  <a:pt x="7018" y="2418"/>
                </a:cubicBezTo>
                <a:cubicBezTo>
                  <a:pt x="6219" y="2722"/>
                  <a:pt x="5516" y="3216"/>
                  <a:pt x="4983" y="3882"/>
                </a:cubicBezTo>
                <a:cubicBezTo>
                  <a:pt x="4203" y="4890"/>
                  <a:pt x="3652" y="6012"/>
                  <a:pt x="2777" y="6964"/>
                </a:cubicBezTo>
                <a:cubicBezTo>
                  <a:pt x="1826" y="7991"/>
                  <a:pt x="837" y="8980"/>
                  <a:pt x="171" y="10216"/>
                </a:cubicBezTo>
                <a:cubicBezTo>
                  <a:pt x="1" y="10517"/>
                  <a:pt x="262" y="10790"/>
                  <a:pt x="516" y="10790"/>
                </a:cubicBezTo>
                <a:cubicBezTo>
                  <a:pt x="632" y="10790"/>
                  <a:pt x="746" y="10733"/>
                  <a:pt x="818" y="10596"/>
                </a:cubicBezTo>
                <a:cubicBezTo>
                  <a:pt x="1921" y="8599"/>
                  <a:pt x="3842" y="7230"/>
                  <a:pt x="5002" y="5252"/>
                </a:cubicBezTo>
                <a:cubicBezTo>
                  <a:pt x="5478" y="4434"/>
                  <a:pt x="6010" y="3768"/>
                  <a:pt x="6847" y="3331"/>
                </a:cubicBezTo>
                <a:cubicBezTo>
                  <a:pt x="7684" y="2893"/>
                  <a:pt x="8445" y="2608"/>
                  <a:pt x="9187" y="1942"/>
                </a:cubicBezTo>
                <a:cubicBezTo>
                  <a:pt x="9637" y="1540"/>
                  <a:pt x="10509" y="689"/>
                  <a:pt x="11274" y="689"/>
                </a:cubicBezTo>
                <a:cubicBezTo>
                  <a:pt x="11413" y="689"/>
                  <a:pt x="11549" y="717"/>
                  <a:pt x="11678" y="782"/>
                </a:cubicBezTo>
                <a:cubicBezTo>
                  <a:pt x="12211" y="1048"/>
                  <a:pt x="11945" y="2208"/>
                  <a:pt x="11888" y="2684"/>
                </a:cubicBezTo>
                <a:cubicBezTo>
                  <a:pt x="11754" y="4244"/>
                  <a:pt x="12192" y="5803"/>
                  <a:pt x="13428" y="6830"/>
                </a:cubicBezTo>
                <a:cubicBezTo>
                  <a:pt x="14874" y="8048"/>
                  <a:pt x="16833" y="8447"/>
                  <a:pt x="18412" y="9455"/>
                </a:cubicBezTo>
                <a:cubicBezTo>
                  <a:pt x="18478" y="9493"/>
                  <a:pt x="18543" y="9509"/>
                  <a:pt x="18605" y="9509"/>
                </a:cubicBezTo>
                <a:cubicBezTo>
                  <a:pt x="18946" y="9509"/>
                  <a:pt x="19166" y="8996"/>
                  <a:pt x="18811" y="8770"/>
                </a:cubicBezTo>
                <a:cubicBezTo>
                  <a:pt x="17271" y="7800"/>
                  <a:pt x="15292" y="7439"/>
                  <a:pt x="13904" y="6241"/>
                </a:cubicBezTo>
                <a:cubicBezTo>
                  <a:pt x="13143" y="5575"/>
                  <a:pt x="12687" y="4643"/>
                  <a:pt x="12629" y="3654"/>
                </a:cubicBezTo>
                <a:cubicBezTo>
                  <a:pt x="12553" y="2912"/>
                  <a:pt x="12782" y="2151"/>
                  <a:pt x="12725" y="1409"/>
                </a:cubicBezTo>
                <a:cubicBezTo>
                  <a:pt x="12673" y="385"/>
                  <a:pt x="12076" y="1"/>
                  <a:pt x="113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rot="-1212835">
            <a:off x="7466691" y="3860654"/>
            <a:ext cx="2003139" cy="1385228"/>
          </a:xfrm>
          <a:custGeom>
            <a:rect b="b" l="l" r="r" t="t"/>
            <a:pathLst>
              <a:path extrusionOk="0" h="17143" w="24790">
                <a:moveTo>
                  <a:pt x="15284" y="1"/>
                </a:moveTo>
                <a:cubicBezTo>
                  <a:pt x="14143" y="1"/>
                  <a:pt x="12987" y="333"/>
                  <a:pt x="12084" y="897"/>
                </a:cubicBezTo>
                <a:cubicBezTo>
                  <a:pt x="9402" y="2532"/>
                  <a:pt x="6815" y="4434"/>
                  <a:pt x="4913" y="6945"/>
                </a:cubicBezTo>
                <a:cubicBezTo>
                  <a:pt x="4342" y="7706"/>
                  <a:pt x="3733" y="8429"/>
                  <a:pt x="3258" y="9228"/>
                </a:cubicBezTo>
                <a:cubicBezTo>
                  <a:pt x="2801" y="9950"/>
                  <a:pt x="2402" y="10730"/>
                  <a:pt x="1945" y="11453"/>
                </a:cubicBezTo>
                <a:cubicBezTo>
                  <a:pt x="956" y="13108"/>
                  <a:pt x="652" y="14858"/>
                  <a:pt x="81" y="16665"/>
                </a:cubicBezTo>
                <a:cubicBezTo>
                  <a:pt x="1" y="16952"/>
                  <a:pt x="241" y="17143"/>
                  <a:pt x="472" y="17143"/>
                </a:cubicBezTo>
                <a:cubicBezTo>
                  <a:pt x="623" y="17143"/>
                  <a:pt x="771" y="17062"/>
                  <a:pt x="823" y="16874"/>
                </a:cubicBezTo>
                <a:cubicBezTo>
                  <a:pt x="1261" y="15428"/>
                  <a:pt x="1470" y="13869"/>
                  <a:pt x="2193" y="12537"/>
                </a:cubicBezTo>
                <a:cubicBezTo>
                  <a:pt x="2935" y="11187"/>
                  <a:pt x="3695" y="9817"/>
                  <a:pt x="4608" y="8619"/>
                </a:cubicBezTo>
                <a:cubicBezTo>
                  <a:pt x="5502" y="7478"/>
                  <a:pt x="6320" y="6260"/>
                  <a:pt x="7385" y="5290"/>
                </a:cubicBezTo>
                <a:cubicBezTo>
                  <a:pt x="8565" y="4225"/>
                  <a:pt x="9877" y="3350"/>
                  <a:pt x="11171" y="2456"/>
                </a:cubicBezTo>
                <a:cubicBezTo>
                  <a:pt x="12293" y="1676"/>
                  <a:pt x="13415" y="801"/>
                  <a:pt x="14842" y="744"/>
                </a:cubicBezTo>
                <a:cubicBezTo>
                  <a:pt x="14894" y="743"/>
                  <a:pt x="14947" y="742"/>
                  <a:pt x="15001" y="742"/>
                </a:cubicBezTo>
                <a:cubicBezTo>
                  <a:pt x="16084" y="742"/>
                  <a:pt x="17464" y="1109"/>
                  <a:pt x="18170" y="1943"/>
                </a:cubicBezTo>
                <a:cubicBezTo>
                  <a:pt x="19083" y="3027"/>
                  <a:pt x="18589" y="4358"/>
                  <a:pt x="18551" y="5614"/>
                </a:cubicBezTo>
                <a:cubicBezTo>
                  <a:pt x="18494" y="6869"/>
                  <a:pt x="19235" y="7287"/>
                  <a:pt x="19996" y="8124"/>
                </a:cubicBezTo>
                <a:cubicBezTo>
                  <a:pt x="20567" y="8771"/>
                  <a:pt x="20605" y="9665"/>
                  <a:pt x="20795" y="10445"/>
                </a:cubicBezTo>
                <a:cubicBezTo>
                  <a:pt x="20985" y="11187"/>
                  <a:pt x="21309" y="11871"/>
                  <a:pt x="21765" y="12480"/>
                </a:cubicBezTo>
                <a:cubicBezTo>
                  <a:pt x="22678" y="13774"/>
                  <a:pt x="23667" y="14991"/>
                  <a:pt x="23991" y="16570"/>
                </a:cubicBezTo>
                <a:cubicBezTo>
                  <a:pt x="24029" y="16768"/>
                  <a:pt x="24171" y="16853"/>
                  <a:pt x="24322" y="16853"/>
                </a:cubicBezTo>
                <a:cubicBezTo>
                  <a:pt x="24546" y="16853"/>
                  <a:pt x="24789" y="16664"/>
                  <a:pt x="24732" y="16379"/>
                </a:cubicBezTo>
                <a:cubicBezTo>
                  <a:pt x="24428" y="14915"/>
                  <a:pt x="23629" y="13755"/>
                  <a:pt x="22773" y="12575"/>
                </a:cubicBezTo>
                <a:cubicBezTo>
                  <a:pt x="22298" y="11910"/>
                  <a:pt x="21822" y="11282"/>
                  <a:pt x="21575" y="10483"/>
                </a:cubicBezTo>
                <a:cubicBezTo>
                  <a:pt x="21366" y="9722"/>
                  <a:pt x="21328" y="8923"/>
                  <a:pt x="20966" y="8200"/>
                </a:cubicBezTo>
                <a:cubicBezTo>
                  <a:pt x="20700" y="7706"/>
                  <a:pt x="20263" y="7364"/>
                  <a:pt x="19863" y="6964"/>
                </a:cubicBezTo>
                <a:cubicBezTo>
                  <a:pt x="19159" y="6298"/>
                  <a:pt x="19273" y="5576"/>
                  <a:pt x="19388" y="4682"/>
                </a:cubicBezTo>
                <a:cubicBezTo>
                  <a:pt x="19540" y="3502"/>
                  <a:pt x="19521" y="2342"/>
                  <a:pt x="18703" y="1410"/>
                </a:cubicBezTo>
                <a:cubicBezTo>
                  <a:pt x="17836" y="423"/>
                  <a:pt x="16569" y="1"/>
                  <a:pt x="152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txBox="1"/>
          <p:nvPr>
            <p:ph idx="1" type="subTitle"/>
          </p:nvPr>
        </p:nvSpPr>
        <p:spPr>
          <a:xfrm>
            <a:off x="1306565" y="2104825"/>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3" name="Google Shape;313;p15"/>
          <p:cNvSpPr txBox="1"/>
          <p:nvPr>
            <p:ph idx="2" type="subTitle"/>
          </p:nvPr>
        </p:nvSpPr>
        <p:spPr>
          <a:xfrm>
            <a:off x="3352536" y="3628700"/>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4" name="Google Shape;314;p15"/>
          <p:cNvSpPr txBox="1"/>
          <p:nvPr>
            <p:ph type="ctrTitle"/>
          </p:nvPr>
        </p:nvSpPr>
        <p:spPr>
          <a:xfrm>
            <a:off x="912833" y="1616571"/>
            <a:ext cx="2619300" cy="384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15" name="Google Shape;315;p15"/>
          <p:cNvSpPr txBox="1"/>
          <p:nvPr>
            <p:ph idx="3" type="ctrTitle"/>
          </p:nvPr>
        </p:nvSpPr>
        <p:spPr>
          <a:xfrm>
            <a:off x="2958779" y="3142711"/>
            <a:ext cx="2619300" cy="384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16" name="Google Shape;316;p15"/>
          <p:cNvSpPr txBox="1"/>
          <p:nvPr>
            <p:ph idx="4" type="subTitle"/>
          </p:nvPr>
        </p:nvSpPr>
        <p:spPr>
          <a:xfrm>
            <a:off x="5856840" y="2104825"/>
            <a:ext cx="18180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7" name="Google Shape;317;p15"/>
          <p:cNvSpPr txBox="1"/>
          <p:nvPr>
            <p:ph idx="5" type="ctrTitle"/>
          </p:nvPr>
        </p:nvSpPr>
        <p:spPr>
          <a:xfrm>
            <a:off x="5463058" y="1616571"/>
            <a:ext cx="2619300" cy="3849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rgbClr val="000000"/>
              </a:buClr>
              <a:buSzPts val="1600"/>
              <a:buFont typeface="Fira Sans Condensed Medium"/>
              <a:buNone/>
              <a:defRPr sz="2400">
                <a:solidFill>
                  <a:schemeClr val="accent5"/>
                </a:solidFill>
              </a:defRPr>
            </a:lvl1pPr>
            <a:lvl2pPr lvl="1"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600"/>
              <a:buFont typeface="Fira Sans Condensed Medium"/>
              <a:buNone/>
              <a:defRPr sz="1600">
                <a:solidFill>
                  <a:srgbClr val="000000"/>
                </a:solidFill>
                <a:latin typeface="Fira Sans Condensed Medium"/>
                <a:ea typeface="Fira Sans Condensed Medium"/>
                <a:cs typeface="Fira Sans Condensed Medium"/>
                <a:sym typeface="Fira Sans Condensed Medium"/>
              </a:defRPr>
            </a:lvl9pPr>
          </a:lstStyle>
          <a:p/>
        </p:txBody>
      </p:sp>
      <p:sp>
        <p:nvSpPr>
          <p:cNvPr id="318" name="Google Shape;318;p15"/>
          <p:cNvSpPr txBox="1"/>
          <p:nvPr>
            <p:ph idx="6"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CUSTOM_10">
    <p:spTree>
      <p:nvGrpSpPr>
        <p:cNvPr id="319" name="Shape 319"/>
        <p:cNvGrpSpPr/>
        <p:nvPr/>
      </p:nvGrpSpPr>
      <p:grpSpPr>
        <a:xfrm>
          <a:off x="0" y="0"/>
          <a:ext cx="0" cy="0"/>
          <a:chOff x="0" y="0"/>
          <a:chExt cx="0" cy="0"/>
        </a:xfrm>
      </p:grpSpPr>
      <p:sp>
        <p:nvSpPr>
          <p:cNvPr id="320" name="Google Shape;320;p16"/>
          <p:cNvSpPr/>
          <p:nvPr/>
        </p:nvSpPr>
        <p:spPr>
          <a:xfrm>
            <a:off x="8388463" y="2153725"/>
            <a:ext cx="1575688" cy="2252133"/>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rgbClr val="F055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p:nvPr/>
        </p:nvSpPr>
        <p:spPr>
          <a:xfrm>
            <a:off x="6607000" y="3568700"/>
            <a:ext cx="3009176" cy="2030712"/>
          </a:xfrm>
          <a:custGeom>
            <a:rect b="b" l="l" r="r" t="t"/>
            <a:pathLst>
              <a:path extrusionOk="0" h="27495" w="40743">
                <a:moveTo>
                  <a:pt x="38596" y="1"/>
                </a:moveTo>
                <a:cubicBezTo>
                  <a:pt x="36653" y="1"/>
                  <a:pt x="33947" y="1306"/>
                  <a:pt x="32944" y="1924"/>
                </a:cubicBezTo>
                <a:lnTo>
                  <a:pt x="32735" y="2038"/>
                </a:lnTo>
                <a:cubicBezTo>
                  <a:pt x="31632" y="2761"/>
                  <a:pt x="30490" y="3807"/>
                  <a:pt x="30281" y="5139"/>
                </a:cubicBezTo>
                <a:cubicBezTo>
                  <a:pt x="30053" y="6451"/>
                  <a:pt x="30129" y="7954"/>
                  <a:pt x="29159" y="9038"/>
                </a:cubicBezTo>
                <a:cubicBezTo>
                  <a:pt x="28633" y="9630"/>
                  <a:pt x="27909" y="9823"/>
                  <a:pt x="27100" y="9823"/>
                </a:cubicBezTo>
                <a:cubicBezTo>
                  <a:pt x="25573" y="9823"/>
                  <a:pt x="23741" y="9135"/>
                  <a:pt x="22354" y="9135"/>
                </a:cubicBezTo>
                <a:cubicBezTo>
                  <a:pt x="22138" y="9135"/>
                  <a:pt x="21933" y="9151"/>
                  <a:pt x="21741" y="9190"/>
                </a:cubicBezTo>
                <a:cubicBezTo>
                  <a:pt x="17290" y="10122"/>
                  <a:pt x="21398" y="14820"/>
                  <a:pt x="18736" y="16989"/>
                </a:cubicBezTo>
                <a:cubicBezTo>
                  <a:pt x="18286" y="17351"/>
                  <a:pt x="17700" y="17474"/>
                  <a:pt x="17045" y="17474"/>
                </a:cubicBezTo>
                <a:cubicBezTo>
                  <a:pt x="15678" y="17474"/>
                  <a:pt x="14006" y="16941"/>
                  <a:pt x="12623" y="16941"/>
                </a:cubicBezTo>
                <a:cubicBezTo>
                  <a:pt x="12199" y="16941"/>
                  <a:pt x="11803" y="16991"/>
                  <a:pt x="11451" y="17122"/>
                </a:cubicBezTo>
                <a:cubicBezTo>
                  <a:pt x="8331" y="18282"/>
                  <a:pt x="9948" y="21135"/>
                  <a:pt x="6125" y="21611"/>
                </a:cubicBezTo>
                <a:cubicBezTo>
                  <a:pt x="4032" y="21858"/>
                  <a:pt x="0" y="25757"/>
                  <a:pt x="2435" y="27317"/>
                </a:cubicBezTo>
                <a:cubicBezTo>
                  <a:pt x="2650" y="27450"/>
                  <a:pt x="3043" y="27494"/>
                  <a:pt x="3499" y="27494"/>
                </a:cubicBezTo>
                <a:cubicBezTo>
                  <a:pt x="4411" y="27494"/>
                  <a:pt x="5573" y="27317"/>
                  <a:pt x="6068" y="27317"/>
                </a:cubicBezTo>
                <a:lnTo>
                  <a:pt x="40743" y="27317"/>
                </a:lnTo>
                <a:lnTo>
                  <a:pt x="40743" y="2057"/>
                </a:lnTo>
                <a:cubicBezTo>
                  <a:pt x="40743" y="520"/>
                  <a:pt x="39821" y="1"/>
                  <a:pt x="385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p:nvPr/>
        </p:nvSpPr>
        <p:spPr>
          <a:xfrm>
            <a:off x="-741937" y="-654888"/>
            <a:ext cx="1941271" cy="4434860"/>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16"/>
          <p:cNvGrpSpPr/>
          <p:nvPr/>
        </p:nvGrpSpPr>
        <p:grpSpPr>
          <a:xfrm rot="2250915">
            <a:off x="-395880" y="4240650"/>
            <a:ext cx="1884575" cy="1094222"/>
            <a:chOff x="3831050" y="2206600"/>
            <a:chExt cx="413450" cy="240050"/>
          </a:xfrm>
        </p:grpSpPr>
        <p:sp>
          <p:nvSpPr>
            <p:cNvPr id="324" name="Google Shape;324;p16"/>
            <p:cNvSpPr/>
            <p:nvPr/>
          </p:nvSpPr>
          <p:spPr>
            <a:xfrm>
              <a:off x="3918900" y="2324675"/>
              <a:ext cx="325600" cy="121975"/>
            </a:xfrm>
            <a:custGeom>
              <a:rect b="b" l="l" r="r" t="t"/>
              <a:pathLst>
                <a:path extrusionOk="0" h="4879" w="13024">
                  <a:moveTo>
                    <a:pt x="4455" y="1"/>
                  </a:moveTo>
                  <a:cubicBezTo>
                    <a:pt x="4266" y="1"/>
                    <a:pt x="4077" y="15"/>
                    <a:pt x="3890" y="48"/>
                  </a:cubicBezTo>
                  <a:cubicBezTo>
                    <a:pt x="2996" y="200"/>
                    <a:pt x="2349" y="752"/>
                    <a:pt x="1854" y="1512"/>
                  </a:cubicBezTo>
                  <a:cubicBezTo>
                    <a:pt x="1189" y="2521"/>
                    <a:pt x="580" y="3567"/>
                    <a:pt x="66" y="4651"/>
                  </a:cubicBezTo>
                  <a:cubicBezTo>
                    <a:pt x="1" y="4769"/>
                    <a:pt x="107" y="4878"/>
                    <a:pt x="205" y="4878"/>
                  </a:cubicBezTo>
                  <a:cubicBezTo>
                    <a:pt x="248" y="4878"/>
                    <a:pt x="290" y="4856"/>
                    <a:pt x="314" y="4803"/>
                  </a:cubicBezTo>
                  <a:lnTo>
                    <a:pt x="314" y="4822"/>
                  </a:lnTo>
                  <a:cubicBezTo>
                    <a:pt x="751" y="3909"/>
                    <a:pt x="1227" y="3034"/>
                    <a:pt x="1759" y="2197"/>
                  </a:cubicBezTo>
                  <a:cubicBezTo>
                    <a:pt x="2273" y="1398"/>
                    <a:pt x="2786" y="580"/>
                    <a:pt x="3775" y="371"/>
                  </a:cubicBezTo>
                  <a:cubicBezTo>
                    <a:pt x="4002" y="322"/>
                    <a:pt x="4233" y="301"/>
                    <a:pt x="4465" y="301"/>
                  </a:cubicBezTo>
                  <a:cubicBezTo>
                    <a:pt x="5129" y="301"/>
                    <a:pt x="5804" y="473"/>
                    <a:pt x="6438" y="656"/>
                  </a:cubicBezTo>
                  <a:cubicBezTo>
                    <a:pt x="7427" y="942"/>
                    <a:pt x="8416" y="1246"/>
                    <a:pt x="9406" y="1569"/>
                  </a:cubicBezTo>
                  <a:cubicBezTo>
                    <a:pt x="10547" y="1950"/>
                    <a:pt x="11669" y="2330"/>
                    <a:pt x="12772" y="2749"/>
                  </a:cubicBezTo>
                  <a:cubicBezTo>
                    <a:pt x="12789" y="2754"/>
                    <a:pt x="12806" y="2756"/>
                    <a:pt x="12821" y="2756"/>
                  </a:cubicBezTo>
                  <a:cubicBezTo>
                    <a:pt x="12974" y="2756"/>
                    <a:pt x="13023" y="2515"/>
                    <a:pt x="12867" y="2463"/>
                  </a:cubicBezTo>
                  <a:cubicBezTo>
                    <a:pt x="10775" y="1684"/>
                    <a:pt x="8645" y="980"/>
                    <a:pt x="6514" y="371"/>
                  </a:cubicBezTo>
                  <a:cubicBezTo>
                    <a:pt x="5842" y="192"/>
                    <a:pt x="5146" y="1"/>
                    <a:pt x="44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p:nvPr/>
          </p:nvSpPr>
          <p:spPr>
            <a:xfrm>
              <a:off x="3857125" y="2274625"/>
              <a:ext cx="381750" cy="170525"/>
            </a:xfrm>
            <a:custGeom>
              <a:rect b="b" l="l" r="r" t="t"/>
              <a:pathLst>
                <a:path extrusionOk="0" h="6821" w="15270">
                  <a:moveTo>
                    <a:pt x="6477" y="0"/>
                  </a:moveTo>
                  <a:cubicBezTo>
                    <a:pt x="5866" y="0"/>
                    <a:pt x="5257" y="119"/>
                    <a:pt x="4687" y="357"/>
                  </a:cubicBezTo>
                  <a:cubicBezTo>
                    <a:pt x="3603" y="852"/>
                    <a:pt x="2670" y="1612"/>
                    <a:pt x="2005" y="2601"/>
                  </a:cubicBezTo>
                  <a:cubicBezTo>
                    <a:pt x="1111" y="3819"/>
                    <a:pt x="578" y="5245"/>
                    <a:pt x="46" y="6634"/>
                  </a:cubicBezTo>
                  <a:cubicBezTo>
                    <a:pt x="0" y="6747"/>
                    <a:pt x="83" y="6820"/>
                    <a:pt x="174" y="6820"/>
                  </a:cubicBezTo>
                  <a:cubicBezTo>
                    <a:pt x="235" y="6820"/>
                    <a:pt x="300" y="6787"/>
                    <a:pt x="331" y="6710"/>
                  </a:cubicBezTo>
                  <a:lnTo>
                    <a:pt x="331" y="6710"/>
                  </a:lnTo>
                  <a:lnTo>
                    <a:pt x="312" y="6729"/>
                  </a:lnTo>
                  <a:cubicBezTo>
                    <a:pt x="1168" y="4465"/>
                    <a:pt x="2157" y="1993"/>
                    <a:pt x="4401" y="813"/>
                  </a:cubicBezTo>
                  <a:cubicBezTo>
                    <a:pt x="5056" y="475"/>
                    <a:pt x="5770" y="304"/>
                    <a:pt x="6481" y="304"/>
                  </a:cubicBezTo>
                  <a:cubicBezTo>
                    <a:pt x="6969" y="304"/>
                    <a:pt x="7456" y="385"/>
                    <a:pt x="7920" y="547"/>
                  </a:cubicBezTo>
                  <a:cubicBezTo>
                    <a:pt x="9157" y="985"/>
                    <a:pt x="10336" y="1536"/>
                    <a:pt x="11458" y="2240"/>
                  </a:cubicBezTo>
                  <a:cubicBezTo>
                    <a:pt x="12675" y="2982"/>
                    <a:pt x="13855" y="3819"/>
                    <a:pt x="14939" y="4770"/>
                  </a:cubicBezTo>
                  <a:cubicBezTo>
                    <a:pt x="14970" y="4793"/>
                    <a:pt x="15003" y="4803"/>
                    <a:pt x="15035" y="4803"/>
                  </a:cubicBezTo>
                  <a:cubicBezTo>
                    <a:pt x="15161" y="4803"/>
                    <a:pt x="15269" y="4651"/>
                    <a:pt x="15148" y="4561"/>
                  </a:cubicBezTo>
                  <a:cubicBezTo>
                    <a:pt x="14140" y="3686"/>
                    <a:pt x="13056" y="2887"/>
                    <a:pt x="11915" y="2183"/>
                  </a:cubicBezTo>
                  <a:cubicBezTo>
                    <a:pt x="10773" y="1441"/>
                    <a:pt x="9556" y="832"/>
                    <a:pt x="8282" y="357"/>
                  </a:cubicBezTo>
                  <a:cubicBezTo>
                    <a:pt x="7702" y="119"/>
                    <a:pt x="7088" y="0"/>
                    <a:pt x="64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
            <p:cNvSpPr/>
            <p:nvPr/>
          </p:nvSpPr>
          <p:spPr>
            <a:xfrm>
              <a:off x="3831050" y="2206600"/>
              <a:ext cx="407300" cy="196225"/>
            </a:xfrm>
            <a:custGeom>
              <a:rect b="b" l="l" r="r" t="t"/>
              <a:pathLst>
                <a:path extrusionOk="0" h="7849" w="16292">
                  <a:moveTo>
                    <a:pt x="6260" y="1"/>
                  </a:moveTo>
                  <a:cubicBezTo>
                    <a:pt x="5806" y="1"/>
                    <a:pt x="5349" y="71"/>
                    <a:pt x="4893" y="225"/>
                  </a:cubicBezTo>
                  <a:cubicBezTo>
                    <a:pt x="3656" y="681"/>
                    <a:pt x="2610" y="1537"/>
                    <a:pt x="1907" y="2660"/>
                  </a:cubicBezTo>
                  <a:cubicBezTo>
                    <a:pt x="898" y="4143"/>
                    <a:pt x="461" y="5931"/>
                    <a:pt x="23" y="7662"/>
                  </a:cubicBezTo>
                  <a:cubicBezTo>
                    <a:pt x="1" y="7775"/>
                    <a:pt x="93" y="7848"/>
                    <a:pt x="179" y="7848"/>
                  </a:cubicBezTo>
                  <a:cubicBezTo>
                    <a:pt x="238" y="7848"/>
                    <a:pt x="293" y="7815"/>
                    <a:pt x="309" y="7738"/>
                  </a:cubicBezTo>
                  <a:cubicBezTo>
                    <a:pt x="994" y="5037"/>
                    <a:pt x="1849" y="1880"/>
                    <a:pt x="4646" y="643"/>
                  </a:cubicBezTo>
                  <a:cubicBezTo>
                    <a:pt x="5173" y="409"/>
                    <a:pt x="5711" y="304"/>
                    <a:pt x="6247" y="304"/>
                  </a:cubicBezTo>
                  <a:cubicBezTo>
                    <a:pt x="7105" y="304"/>
                    <a:pt x="7958" y="572"/>
                    <a:pt x="8754" y="1005"/>
                  </a:cubicBezTo>
                  <a:cubicBezTo>
                    <a:pt x="10085" y="1727"/>
                    <a:pt x="11265" y="2755"/>
                    <a:pt x="12406" y="3763"/>
                  </a:cubicBezTo>
                  <a:cubicBezTo>
                    <a:pt x="13680" y="4904"/>
                    <a:pt x="14879" y="6140"/>
                    <a:pt x="15982" y="7453"/>
                  </a:cubicBezTo>
                  <a:cubicBezTo>
                    <a:pt x="16015" y="7490"/>
                    <a:pt x="16052" y="7506"/>
                    <a:pt x="16088" y="7506"/>
                  </a:cubicBezTo>
                  <a:cubicBezTo>
                    <a:pt x="16197" y="7506"/>
                    <a:pt x="16292" y="7358"/>
                    <a:pt x="16191" y="7244"/>
                  </a:cubicBezTo>
                  <a:cubicBezTo>
                    <a:pt x="15145" y="5988"/>
                    <a:pt x="13985" y="4790"/>
                    <a:pt x="12767" y="3687"/>
                  </a:cubicBezTo>
                  <a:cubicBezTo>
                    <a:pt x="11607" y="2640"/>
                    <a:pt x="10371" y="1556"/>
                    <a:pt x="8982" y="795"/>
                  </a:cubicBezTo>
                  <a:cubicBezTo>
                    <a:pt x="8133" y="307"/>
                    <a:pt x="7206" y="1"/>
                    <a:pt x="62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16"/>
          <p:cNvGrpSpPr/>
          <p:nvPr/>
        </p:nvGrpSpPr>
        <p:grpSpPr>
          <a:xfrm>
            <a:off x="8279221" y="1224468"/>
            <a:ext cx="1794185" cy="1920631"/>
            <a:chOff x="-3125125" y="2004925"/>
            <a:chExt cx="411350" cy="440350"/>
          </a:xfrm>
        </p:grpSpPr>
        <p:sp>
          <p:nvSpPr>
            <p:cNvPr id="328" name="Google Shape;328;p16"/>
            <p:cNvSpPr/>
            <p:nvPr/>
          </p:nvSpPr>
          <p:spPr>
            <a:xfrm>
              <a:off x="-2926850" y="2190375"/>
              <a:ext cx="37600" cy="29025"/>
            </a:xfrm>
            <a:custGeom>
              <a:rect b="b" l="l" r="r" t="t"/>
              <a:pathLst>
                <a:path extrusionOk="0" h="1161" w="1504">
                  <a:moveTo>
                    <a:pt x="743" y="1"/>
                  </a:moveTo>
                  <a:cubicBezTo>
                    <a:pt x="1" y="1"/>
                    <a:pt x="1" y="1161"/>
                    <a:pt x="743" y="1161"/>
                  </a:cubicBezTo>
                  <a:cubicBezTo>
                    <a:pt x="1504" y="1161"/>
                    <a:pt x="1504" y="1"/>
                    <a:pt x="7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p:nvPr/>
          </p:nvSpPr>
          <p:spPr>
            <a:xfrm>
              <a:off x="-2941575" y="232590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6"/>
            <p:cNvSpPr/>
            <p:nvPr/>
          </p:nvSpPr>
          <p:spPr>
            <a:xfrm>
              <a:off x="-3029550" y="2256000"/>
              <a:ext cx="37125" cy="28550"/>
            </a:xfrm>
            <a:custGeom>
              <a:rect b="b" l="l" r="r" t="t"/>
              <a:pathLst>
                <a:path extrusionOk="0" h="1142" w="1485">
                  <a:moveTo>
                    <a:pt x="742" y="0"/>
                  </a:moveTo>
                  <a:cubicBezTo>
                    <a:pt x="0" y="0"/>
                    <a:pt x="0" y="1142"/>
                    <a:pt x="742" y="1142"/>
                  </a:cubicBezTo>
                  <a:cubicBezTo>
                    <a:pt x="1484" y="1142"/>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866450" y="2263125"/>
              <a:ext cx="37125" cy="29050"/>
            </a:xfrm>
            <a:custGeom>
              <a:rect b="b" l="l" r="r" t="t"/>
              <a:pathLst>
                <a:path extrusionOk="0" h="1162" w="1485">
                  <a:moveTo>
                    <a:pt x="742" y="1"/>
                  </a:moveTo>
                  <a:cubicBezTo>
                    <a:pt x="1" y="1"/>
                    <a:pt x="1" y="1161"/>
                    <a:pt x="742" y="1161"/>
                  </a:cubicBezTo>
                  <a:cubicBezTo>
                    <a:pt x="1484" y="1161"/>
                    <a:pt x="1484" y="1"/>
                    <a:pt x="7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p:nvPr/>
          </p:nvSpPr>
          <p:spPr>
            <a:xfrm>
              <a:off x="-3039550" y="2117625"/>
              <a:ext cx="37125" cy="29025"/>
            </a:xfrm>
            <a:custGeom>
              <a:rect b="b" l="l" r="r" t="t"/>
              <a:pathLst>
                <a:path extrusionOk="0" h="1161" w="1485">
                  <a:moveTo>
                    <a:pt x="743" y="0"/>
                  </a:moveTo>
                  <a:cubicBezTo>
                    <a:pt x="1" y="0"/>
                    <a:pt x="1" y="1161"/>
                    <a:pt x="743" y="1161"/>
                  </a:cubicBezTo>
                  <a:cubicBezTo>
                    <a:pt x="1485" y="1161"/>
                    <a:pt x="1485" y="0"/>
                    <a:pt x="7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p:nvPr/>
          </p:nvSpPr>
          <p:spPr>
            <a:xfrm>
              <a:off x="-2889275" y="2095275"/>
              <a:ext cx="37600" cy="29025"/>
            </a:xfrm>
            <a:custGeom>
              <a:rect b="b" l="l" r="r" t="t"/>
              <a:pathLst>
                <a:path extrusionOk="0" h="1161" w="1504">
                  <a:moveTo>
                    <a:pt x="761" y="0"/>
                  </a:moveTo>
                  <a:cubicBezTo>
                    <a:pt x="1" y="0"/>
                    <a:pt x="1" y="1161"/>
                    <a:pt x="761" y="1161"/>
                  </a:cubicBezTo>
                  <a:cubicBezTo>
                    <a:pt x="1503" y="1161"/>
                    <a:pt x="1503" y="0"/>
                    <a:pt x="7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2823650" y="2188000"/>
              <a:ext cx="37125" cy="29025"/>
            </a:xfrm>
            <a:custGeom>
              <a:rect b="b" l="l" r="r" t="t"/>
              <a:pathLst>
                <a:path extrusionOk="0" h="1161" w="1485">
                  <a:moveTo>
                    <a:pt x="742" y="0"/>
                  </a:moveTo>
                  <a:cubicBezTo>
                    <a:pt x="0" y="0"/>
                    <a:pt x="0" y="1161"/>
                    <a:pt x="742" y="1161"/>
                  </a:cubicBezTo>
                  <a:cubicBezTo>
                    <a:pt x="1484" y="1161"/>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p:nvPr/>
          </p:nvSpPr>
          <p:spPr>
            <a:xfrm>
              <a:off x="-2974400" y="2062450"/>
              <a:ext cx="37125" cy="29050"/>
            </a:xfrm>
            <a:custGeom>
              <a:rect b="b" l="l" r="r" t="t"/>
              <a:pathLst>
                <a:path extrusionOk="0" h="1162" w="1485">
                  <a:moveTo>
                    <a:pt x="743" y="1"/>
                  </a:moveTo>
                  <a:cubicBezTo>
                    <a:pt x="1" y="1"/>
                    <a:pt x="1" y="1161"/>
                    <a:pt x="743" y="1161"/>
                  </a:cubicBezTo>
                  <a:cubicBezTo>
                    <a:pt x="1484" y="1161"/>
                    <a:pt x="1484" y="1"/>
                    <a:pt x="7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p:nvPr/>
          </p:nvSpPr>
          <p:spPr>
            <a:xfrm>
              <a:off x="-3125125" y="2203225"/>
              <a:ext cx="37575" cy="28550"/>
            </a:xfrm>
            <a:custGeom>
              <a:rect b="b" l="l" r="r" t="t"/>
              <a:pathLst>
                <a:path extrusionOk="0" h="1142" w="1503">
                  <a:moveTo>
                    <a:pt x="761" y="0"/>
                  </a:moveTo>
                  <a:cubicBezTo>
                    <a:pt x="0" y="0"/>
                    <a:pt x="0" y="1141"/>
                    <a:pt x="761" y="1141"/>
                  </a:cubicBezTo>
                  <a:cubicBezTo>
                    <a:pt x="1503" y="1141"/>
                    <a:pt x="1503" y="0"/>
                    <a:pt x="7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3084725" y="2376300"/>
              <a:ext cx="37125" cy="29025"/>
            </a:xfrm>
            <a:custGeom>
              <a:rect b="b" l="l" r="r" t="t"/>
              <a:pathLst>
                <a:path extrusionOk="0" h="1161" w="1485">
                  <a:moveTo>
                    <a:pt x="743" y="1"/>
                  </a:moveTo>
                  <a:cubicBezTo>
                    <a:pt x="1" y="1"/>
                    <a:pt x="1" y="1161"/>
                    <a:pt x="743" y="1161"/>
                  </a:cubicBezTo>
                  <a:cubicBezTo>
                    <a:pt x="1485" y="1161"/>
                    <a:pt x="1485" y="1"/>
                    <a:pt x="7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a:off x="-2986750" y="241625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p:nvPr/>
          </p:nvSpPr>
          <p:spPr>
            <a:xfrm>
              <a:off x="-2884050" y="2413875"/>
              <a:ext cx="37125" cy="29025"/>
            </a:xfrm>
            <a:custGeom>
              <a:rect b="b" l="l" r="r" t="t"/>
              <a:pathLst>
                <a:path extrusionOk="0" h="1161" w="1485">
                  <a:moveTo>
                    <a:pt x="743" y="0"/>
                  </a:moveTo>
                  <a:cubicBezTo>
                    <a:pt x="1" y="0"/>
                    <a:pt x="1" y="1161"/>
                    <a:pt x="743" y="1161"/>
                  </a:cubicBezTo>
                  <a:cubicBezTo>
                    <a:pt x="1484" y="1161"/>
                    <a:pt x="1484" y="0"/>
                    <a:pt x="7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6"/>
            <p:cNvSpPr/>
            <p:nvPr/>
          </p:nvSpPr>
          <p:spPr>
            <a:xfrm>
              <a:off x="-2778950" y="2340650"/>
              <a:ext cx="37100" cy="29025"/>
            </a:xfrm>
            <a:custGeom>
              <a:rect b="b" l="l" r="r" t="t"/>
              <a:pathLst>
                <a:path extrusionOk="0" h="1161" w="1484">
                  <a:moveTo>
                    <a:pt x="742" y="0"/>
                  </a:moveTo>
                  <a:cubicBezTo>
                    <a:pt x="0" y="0"/>
                    <a:pt x="0" y="1160"/>
                    <a:pt x="742" y="1160"/>
                  </a:cubicBezTo>
                  <a:cubicBezTo>
                    <a:pt x="1484" y="1160"/>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
            <p:cNvSpPr/>
            <p:nvPr/>
          </p:nvSpPr>
          <p:spPr>
            <a:xfrm>
              <a:off x="-2764675" y="2232225"/>
              <a:ext cx="37100" cy="28550"/>
            </a:xfrm>
            <a:custGeom>
              <a:rect b="b" l="l" r="r" t="t"/>
              <a:pathLst>
                <a:path extrusionOk="0" h="1142" w="1484">
                  <a:moveTo>
                    <a:pt x="742" y="0"/>
                  </a:moveTo>
                  <a:cubicBezTo>
                    <a:pt x="0" y="0"/>
                    <a:pt x="0" y="1142"/>
                    <a:pt x="742" y="1142"/>
                  </a:cubicBezTo>
                  <a:cubicBezTo>
                    <a:pt x="1484" y="1142"/>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p:nvPr/>
          </p:nvSpPr>
          <p:spPr>
            <a:xfrm>
              <a:off x="-2750900" y="2145200"/>
              <a:ext cx="37125" cy="29025"/>
            </a:xfrm>
            <a:custGeom>
              <a:rect b="b" l="l" r="r" t="t"/>
              <a:pathLst>
                <a:path extrusionOk="0" h="1161" w="1485">
                  <a:moveTo>
                    <a:pt x="742" y="1"/>
                  </a:moveTo>
                  <a:cubicBezTo>
                    <a:pt x="1" y="1"/>
                    <a:pt x="1" y="1161"/>
                    <a:pt x="742" y="1161"/>
                  </a:cubicBezTo>
                  <a:cubicBezTo>
                    <a:pt x="1484" y="1161"/>
                    <a:pt x="1484" y="1"/>
                    <a:pt x="7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p:nvPr/>
          </p:nvSpPr>
          <p:spPr>
            <a:xfrm>
              <a:off x="-2821275" y="2050100"/>
              <a:ext cx="37125" cy="29025"/>
            </a:xfrm>
            <a:custGeom>
              <a:rect b="b" l="l" r="r" t="t"/>
              <a:pathLst>
                <a:path extrusionOk="0" h="1161" w="1485">
                  <a:moveTo>
                    <a:pt x="742" y="0"/>
                  </a:moveTo>
                  <a:cubicBezTo>
                    <a:pt x="1" y="0"/>
                    <a:pt x="1" y="1161"/>
                    <a:pt x="742" y="1161"/>
                  </a:cubicBezTo>
                  <a:cubicBezTo>
                    <a:pt x="1484" y="1161"/>
                    <a:pt x="1484" y="0"/>
                    <a:pt x="7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6"/>
            <p:cNvSpPr/>
            <p:nvPr/>
          </p:nvSpPr>
          <p:spPr>
            <a:xfrm>
              <a:off x="-2901625" y="2004925"/>
              <a:ext cx="37575" cy="29025"/>
            </a:xfrm>
            <a:custGeom>
              <a:rect b="b" l="l" r="r" t="t"/>
              <a:pathLst>
                <a:path extrusionOk="0" h="1161" w="1503">
                  <a:moveTo>
                    <a:pt x="761" y="0"/>
                  </a:moveTo>
                  <a:cubicBezTo>
                    <a:pt x="0" y="0"/>
                    <a:pt x="0" y="1161"/>
                    <a:pt x="761" y="1161"/>
                  </a:cubicBezTo>
                  <a:cubicBezTo>
                    <a:pt x="1503" y="1161"/>
                    <a:pt x="1484" y="0"/>
                    <a:pt x="7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6"/>
            <p:cNvSpPr/>
            <p:nvPr/>
          </p:nvSpPr>
          <p:spPr>
            <a:xfrm>
              <a:off x="-3024800" y="2007300"/>
              <a:ext cx="37600" cy="29025"/>
            </a:xfrm>
            <a:custGeom>
              <a:rect b="b" l="l" r="r" t="t"/>
              <a:pathLst>
                <a:path extrusionOk="0" h="1161" w="1504">
                  <a:moveTo>
                    <a:pt x="761" y="1"/>
                  </a:moveTo>
                  <a:cubicBezTo>
                    <a:pt x="1" y="1"/>
                    <a:pt x="1" y="1161"/>
                    <a:pt x="761" y="1161"/>
                  </a:cubicBezTo>
                  <a:cubicBezTo>
                    <a:pt x="1503" y="1161"/>
                    <a:pt x="1503" y="1"/>
                    <a:pt x="7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6"/>
            <p:cNvSpPr/>
            <p:nvPr/>
          </p:nvSpPr>
          <p:spPr>
            <a:xfrm>
              <a:off x="-3117525" y="2062450"/>
              <a:ext cx="37600" cy="29050"/>
            </a:xfrm>
            <a:custGeom>
              <a:rect b="b" l="l" r="r" t="t"/>
              <a:pathLst>
                <a:path extrusionOk="0" h="1162" w="1504">
                  <a:moveTo>
                    <a:pt x="742" y="1"/>
                  </a:moveTo>
                  <a:cubicBezTo>
                    <a:pt x="1" y="1"/>
                    <a:pt x="1" y="1161"/>
                    <a:pt x="742" y="1161"/>
                  </a:cubicBezTo>
                  <a:cubicBezTo>
                    <a:pt x="1503" y="1161"/>
                    <a:pt x="1503" y="1"/>
                    <a:pt x="7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
            <p:cNvSpPr/>
            <p:nvPr/>
          </p:nvSpPr>
          <p:spPr>
            <a:xfrm>
              <a:off x="-3014325" y="2170400"/>
              <a:ext cx="37100" cy="29025"/>
            </a:xfrm>
            <a:custGeom>
              <a:rect b="b" l="l" r="r" t="t"/>
              <a:pathLst>
                <a:path extrusionOk="0" h="1161" w="1484">
                  <a:moveTo>
                    <a:pt x="742" y="1"/>
                  </a:moveTo>
                  <a:cubicBezTo>
                    <a:pt x="0" y="1"/>
                    <a:pt x="0" y="1161"/>
                    <a:pt x="742" y="1161"/>
                  </a:cubicBezTo>
                  <a:cubicBezTo>
                    <a:pt x="1484" y="1161"/>
                    <a:pt x="1484" y="1"/>
                    <a:pt x="7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
            <p:cNvSpPr/>
            <p:nvPr/>
          </p:nvSpPr>
          <p:spPr>
            <a:xfrm>
              <a:off x="-3044775" y="2321150"/>
              <a:ext cx="37600" cy="29025"/>
            </a:xfrm>
            <a:custGeom>
              <a:rect b="b" l="l" r="r" t="t"/>
              <a:pathLst>
                <a:path extrusionOk="0" h="1161" w="1504">
                  <a:moveTo>
                    <a:pt x="743" y="0"/>
                  </a:moveTo>
                  <a:cubicBezTo>
                    <a:pt x="1" y="0"/>
                    <a:pt x="1" y="1161"/>
                    <a:pt x="743" y="1161"/>
                  </a:cubicBezTo>
                  <a:cubicBezTo>
                    <a:pt x="1503" y="1161"/>
                    <a:pt x="1503" y="0"/>
                    <a:pt x="7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6"/>
            <p:cNvSpPr/>
            <p:nvPr/>
          </p:nvSpPr>
          <p:spPr>
            <a:xfrm>
              <a:off x="-2844100" y="2341125"/>
              <a:ext cx="37600" cy="29025"/>
            </a:xfrm>
            <a:custGeom>
              <a:rect b="b" l="l" r="r" t="t"/>
              <a:pathLst>
                <a:path extrusionOk="0" h="1161" w="1504">
                  <a:moveTo>
                    <a:pt x="761" y="0"/>
                  </a:moveTo>
                  <a:cubicBezTo>
                    <a:pt x="1" y="0"/>
                    <a:pt x="1" y="1160"/>
                    <a:pt x="761" y="1160"/>
                  </a:cubicBezTo>
                  <a:cubicBezTo>
                    <a:pt x="1503" y="1160"/>
                    <a:pt x="1503" y="0"/>
                    <a:pt x="7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16"/>
          <p:cNvSpPr txBox="1"/>
          <p:nvPr>
            <p:ph type="ctrTitle"/>
          </p:nvPr>
        </p:nvSpPr>
        <p:spPr>
          <a:xfrm flipH="1">
            <a:off x="2147737" y="2888925"/>
            <a:ext cx="1941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51" name="Google Shape;351;p16"/>
          <p:cNvSpPr txBox="1"/>
          <p:nvPr>
            <p:ph idx="1" type="subTitle"/>
          </p:nvPr>
        </p:nvSpPr>
        <p:spPr>
          <a:xfrm flipH="1">
            <a:off x="2229714" y="3350375"/>
            <a:ext cx="1769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2" name="Google Shape;352;p16"/>
          <p:cNvSpPr txBox="1"/>
          <p:nvPr>
            <p:ph idx="2" type="ctrTitle"/>
          </p:nvPr>
        </p:nvSpPr>
        <p:spPr>
          <a:xfrm flipH="1">
            <a:off x="2139775" y="1473950"/>
            <a:ext cx="1941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53" name="Google Shape;353;p16"/>
          <p:cNvSpPr txBox="1"/>
          <p:nvPr>
            <p:ph idx="3" type="subTitle"/>
          </p:nvPr>
        </p:nvSpPr>
        <p:spPr>
          <a:xfrm flipH="1">
            <a:off x="2229714" y="1935400"/>
            <a:ext cx="1769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4" name="Google Shape;354;p16"/>
          <p:cNvSpPr txBox="1"/>
          <p:nvPr>
            <p:ph idx="4" type="ctrTitle"/>
          </p:nvPr>
        </p:nvSpPr>
        <p:spPr>
          <a:xfrm flipH="1">
            <a:off x="5078850" y="1473950"/>
            <a:ext cx="1941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55" name="Google Shape;355;p16"/>
          <p:cNvSpPr txBox="1"/>
          <p:nvPr>
            <p:ph idx="5" type="subTitle"/>
          </p:nvPr>
        </p:nvSpPr>
        <p:spPr>
          <a:xfrm flipH="1">
            <a:off x="5168789" y="1935400"/>
            <a:ext cx="1769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6" name="Google Shape;356;p16"/>
          <p:cNvSpPr txBox="1"/>
          <p:nvPr>
            <p:ph idx="6" type="ctrTitle"/>
          </p:nvPr>
        </p:nvSpPr>
        <p:spPr>
          <a:xfrm flipH="1">
            <a:off x="5070888" y="2888925"/>
            <a:ext cx="1941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57" name="Google Shape;357;p16"/>
          <p:cNvSpPr txBox="1"/>
          <p:nvPr>
            <p:ph idx="7" type="subTitle"/>
          </p:nvPr>
        </p:nvSpPr>
        <p:spPr>
          <a:xfrm flipH="1">
            <a:off x="5168789" y="3350375"/>
            <a:ext cx="17691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16"/>
          <p:cNvSpPr txBox="1"/>
          <p:nvPr>
            <p:ph idx="8"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2">
  <p:cSld name="TITLE_AND_TWO_COLUMNS_1">
    <p:spTree>
      <p:nvGrpSpPr>
        <p:cNvPr id="359" name="Shape 359"/>
        <p:cNvGrpSpPr/>
        <p:nvPr/>
      </p:nvGrpSpPr>
      <p:grpSpPr>
        <a:xfrm>
          <a:off x="0" y="0"/>
          <a:ext cx="0" cy="0"/>
          <a:chOff x="0" y="0"/>
          <a:chExt cx="0" cy="0"/>
        </a:xfrm>
      </p:grpSpPr>
      <p:sp>
        <p:nvSpPr>
          <p:cNvPr id="360" name="Google Shape;360;p17"/>
          <p:cNvSpPr/>
          <p:nvPr/>
        </p:nvSpPr>
        <p:spPr>
          <a:xfrm rot="-1246650">
            <a:off x="-1490522" y="3049741"/>
            <a:ext cx="2819432" cy="3107521"/>
          </a:xfrm>
          <a:custGeom>
            <a:rect b="b" l="l" r="r" t="t"/>
            <a:pathLst>
              <a:path extrusionOk="0" h="12286" w="11147">
                <a:moveTo>
                  <a:pt x="3981" y="1"/>
                </a:moveTo>
                <a:cubicBezTo>
                  <a:pt x="3715" y="1"/>
                  <a:pt x="3434" y="35"/>
                  <a:pt x="3139" y="109"/>
                </a:cubicBezTo>
                <a:cubicBezTo>
                  <a:pt x="1370" y="565"/>
                  <a:pt x="913" y="2049"/>
                  <a:pt x="1408" y="3685"/>
                </a:cubicBezTo>
                <a:cubicBezTo>
                  <a:pt x="1617" y="4369"/>
                  <a:pt x="2892" y="6500"/>
                  <a:pt x="1522" y="6766"/>
                </a:cubicBezTo>
                <a:cubicBezTo>
                  <a:pt x="628" y="6937"/>
                  <a:pt x="0" y="8212"/>
                  <a:pt x="172" y="9030"/>
                </a:cubicBezTo>
                <a:cubicBezTo>
                  <a:pt x="286" y="9505"/>
                  <a:pt x="571" y="9943"/>
                  <a:pt x="952" y="10247"/>
                </a:cubicBezTo>
                <a:cubicBezTo>
                  <a:pt x="2074" y="11141"/>
                  <a:pt x="3386" y="11788"/>
                  <a:pt x="4794" y="12130"/>
                </a:cubicBezTo>
                <a:cubicBezTo>
                  <a:pt x="5211" y="12234"/>
                  <a:pt x="5637" y="12286"/>
                  <a:pt x="6062" y="12286"/>
                </a:cubicBezTo>
                <a:cubicBezTo>
                  <a:pt x="7031" y="12286"/>
                  <a:pt x="7993" y="12018"/>
                  <a:pt x="8826" y="11502"/>
                </a:cubicBezTo>
                <a:cubicBezTo>
                  <a:pt x="9967" y="10779"/>
                  <a:pt x="10766" y="9619"/>
                  <a:pt x="10995" y="8288"/>
                </a:cubicBezTo>
                <a:cubicBezTo>
                  <a:pt x="11109" y="7698"/>
                  <a:pt x="11147" y="7089"/>
                  <a:pt x="11128" y="6481"/>
                </a:cubicBezTo>
                <a:cubicBezTo>
                  <a:pt x="11109" y="5663"/>
                  <a:pt x="11014" y="4788"/>
                  <a:pt x="10424" y="4141"/>
                </a:cubicBezTo>
                <a:cubicBezTo>
                  <a:pt x="9986" y="3666"/>
                  <a:pt x="9359" y="3495"/>
                  <a:pt x="8750" y="3323"/>
                </a:cubicBezTo>
                <a:cubicBezTo>
                  <a:pt x="7821" y="3048"/>
                  <a:pt x="6518" y="1"/>
                  <a:pt x="39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p:nvPr/>
        </p:nvSpPr>
        <p:spPr>
          <a:xfrm rot="9900035">
            <a:off x="7593087" y="-1602996"/>
            <a:ext cx="2321040" cy="5302449"/>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 name="Google Shape;362;p17"/>
          <p:cNvGrpSpPr/>
          <p:nvPr/>
        </p:nvGrpSpPr>
        <p:grpSpPr>
          <a:xfrm>
            <a:off x="8350864" y="1651911"/>
            <a:ext cx="1044281" cy="1082813"/>
            <a:chOff x="2864425" y="2690100"/>
            <a:chExt cx="464125" cy="481250"/>
          </a:xfrm>
        </p:grpSpPr>
        <p:sp>
          <p:nvSpPr>
            <p:cNvPr id="363" name="Google Shape;363;p17"/>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7"/>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17"/>
          <p:cNvSpPr txBox="1"/>
          <p:nvPr>
            <p:ph type="ctrTitle"/>
          </p:nvPr>
        </p:nvSpPr>
        <p:spPr>
          <a:xfrm flipH="1">
            <a:off x="720000" y="1143426"/>
            <a:ext cx="31887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87" name="Google Shape;387;p17"/>
          <p:cNvSpPr txBox="1"/>
          <p:nvPr>
            <p:ph idx="1" type="subTitle"/>
          </p:nvPr>
        </p:nvSpPr>
        <p:spPr>
          <a:xfrm flipH="1">
            <a:off x="720025" y="1604875"/>
            <a:ext cx="18585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800"/>
              <a:buNone/>
              <a:defRPr sz="1400">
                <a:solidFill>
                  <a:schemeClr val="dk1"/>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388" name="Google Shape;388;p17"/>
          <p:cNvSpPr txBox="1"/>
          <p:nvPr>
            <p:ph idx="2" type="ctrTitle"/>
          </p:nvPr>
        </p:nvSpPr>
        <p:spPr>
          <a:xfrm flipH="1">
            <a:off x="5206575" y="3397888"/>
            <a:ext cx="31887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89" name="Google Shape;389;p17"/>
          <p:cNvSpPr txBox="1"/>
          <p:nvPr>
            <p:ph idx="3" type="subTitle"/>
          </p:nvPr>
        </p:nvSpPr>
        <p:spPr>
          <a:xfrm flipH="1">
            <a:off x="6453075" y="3859350"/>
            <a:ext cx="1942200" cy="577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2"/>
              </a:buClr>
              <a:buSzPts val="1800"/>
              <a:buNone/>
              <a:defRPr sz="1400">
                <a:solidFill>
                  <a:schemeClr val="dk1"/>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390" name="Google Shape;390;p17"/>
          <p:cNvSpPr txBox="1"/>
          <p:nvPr>
            <p:ph idx="4"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ist">
  <p:cSld name="TITLE_AND_BODY_1">
    <p:spTree>
      <p:nvGrpSpPr>
        <p:cNvPr id="391" name="Shape 391"/>
        <p:cNvGrpSpPr/>
        <p:nvPr/>
      </p:nvGrpSpPr>
      <p:grpSpPr>
        <a:xfrm>
          <a:off x="0" y="0"/>
          <a:ext cx="0" cy="0"/>
          <a:chOff x="0" y="0"/>
          <a:chExt cx="0" cy="0"/>
        </a:xfrm>
      </p:grpSpPr>
      <p:sp>
        <p:nvSpPr>
          <p:cNvPr id="392" name="Google Shape;39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393" name="Google Shape;393;p18"/>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394" name="Google Shape;394;p18"/>
          <p:cNvSpPr/>
          <p:nvPr/>
        </p:nvSpPr>
        <p:spPr>
          <a:xfrm>
            <a:off x="-620381" y="4468638"/>
            <a:ext cx="4143439" cy="3115244"/>
          </a:xfrm>
          <a:custGeom>
            <a:rect b="b" l="l" r="r" t="t"/>
            <a:pathLst>
              <a:path extrusionOk="0" h="45420" w="60411">
                <a:moveTo>
                  <a:pt x="55573" y="0"/>
                </a:moveTo>
                <a:cubicBezTo>
                  <a:pt x="52596" y="0"/>
                  <a:pt x="51607" y="5876"/>
                  <a:pt x="50843" y="7894"/>
                </a:cubicBezTo>
                <a:cubicBezTo>
                  <a:pt x="50311" y="9321"/>
                  <a:pt x="49588" y="10557"/>
                  <a:pt x="48313" y="11432"/>
                </a:cubicBezTo>
                <a:cubicBezTo>
                  <a:pt x="46906" y="12402"/>
                  <a:pt x="45213" y="12878"/>
                  <a:pt x="43615" y="13372"/>
                </a:cubicBezTo>
                <a:cubicBezTo>
                  <a:pt x="41827" y="13913"/>
                  <a:pt x="39843" y="14445"/>
                  <a:pt x="37939" y="14445"/>
                </a:cubicBezTo>
                <a:cubicBezTo>
                  <a:pt x="36096" y="14445"/>
                  <a:pt x="34328" y="13947"/>
                  <a:pt x="32888" y="12478"/>
                </a:cubicBezTo>
                <a:cubicBezTo>
                  <a:pt x="30662" y="10215"/>
                  <a:pt x="30206" y="6810"/>
                  <a:pt x="28113" y="4432"/>
                </a:cubicBezTo>
                <a:cubicBezTo>
                  <a:pt x="26839" y="2994"/>
                  <a:pt x="24895" y="2167"/>
                  <a:pt x="22959" y="2167"/>
                </a:cubicBezTo>
                <a:cubicBezTo>
                  <a:pt x="21976" y="2167"/>
                  <a:pt x="20996" y="2380"/>
                  <a:pt x="20106" y="2835"/>
                </a:cubicBezTo>
                <a:cubicBezTo>
                  <a:pt x="18926" y="3443"/>
                  <a:pt x="18260" y="4508"/>
                  <a:pt x="17728" y="5669"/>
                </a:cubicBezTo>
                <a:cubicBezTo>
                  <a:pt x="17176" y="6905"/>
                  <a:pt x="16815" y="8427"/>
                  <a:pt x="15560" y="9111"/>
                </a:cubicBezTo>
                <a:cubicBezTo>
                  <a:pt x="14361" y="9758"/>
                  <a:pt x="12878" y="9758"/>
                  <a:pt x="11565" y="9872"/>
                </a:cubicBezTo>
                <a:cubicBezTo>
                  <a:pt x="9986" y="10005"/>
                  <a:pt x="8446" y="10443"/>
                  <a:pt x="7019" y="11166"/>
                </a:cubicBezTo>
                <a:cubicBezTo>
                  <a:pt x="4242" y="12630"/>
                  <a:pt x="1655" y="15579"/>
                  <a:pt x="609" y="18546"/>
                </a:cubicBezTo>
                <a:cubicBezTo>
                  <a:pt x="0" y="20277"/>
                  <a:pt x="343" y="21912"/>
                  <a:pt x="552" y="23662"/>
                </a:cubicBezTo>
                <a:cubicBezTo>
                  <a:pt x="704" y="24994"/>
                  <a:pt x="571" y="26744"/>
                  <a:pt x="1465" y="27847"/>
                </a:cubicBezTo>
                <a:cubicBezTo>
                  <a:pt x="2245" y="28817"/>
                  <a:pt x="3557" y="29121"/>
                  <a:pt x="4680" y="29540"/>
                </a:cubicBezTo>
                <a:cubicBezTo>
                  <a:pt x="5250" y="29768"/>
                  <a:pt x="6068" y="30015"/>
                  <a:pt x="6106" y="30738"/>
                </a:cubicBezTo>
                <a:cubicBezTo>
                  <a:pt x="6144" y="31518"/>
                  <a:pt x="5631" y="32298"/>
                  <a:pt x="5631" y="33116"/>
                </a:cubicBezTo>
                <a:cubicBezTo>
                  <a:pt x="5631" y="33915"/>
                  <a:pt x="6030" y="34295"/>
                  <a:pt x="6353" y="34942"/>
                </a:cubicBezTo>
                <a:cubicBezTo>
                  <a:pt x="6677" y="35588"/>
                  <a:pt x="6563" y="36654"/>
                  <a:pt x="6772" y="37414"/>
                </a:cubicBezTo>
                <a:cubicBezTo>
                  <a:pt x="7171" y="38898"/>
                  <a:pt x="7666" y="40401"/>
                  <a:pt x="8693" y="41580"/>
                </a:cubicBezTo>
                <a:cubicBezTo>
                  <a:pt x="10519" y="43710"/>
                  <a:pt x="13448" y="44985"/>
                  <a:pt x="16187" y="45346"/>
                </a:cubicBezTo>
                <a:cubicBezTo>
                  <a:pt x="16578" y="45396"/>
                  <a:pt x="16971" y="45419"/>
                  <a:pt x="17366" y="45419"/>
                </a:cubicBezTo>
                <a:cubicBezTo>
                  <a:pt x="20101" y="45419"/>
                  <a:pt x="22902" y="44306"/>
                  <a:pt x="25412" y="43425"/>
                </a:cubicBezTo>
                <a:cubicBezTo>
                  <a:pt x="27276" y="42740"/>
                  <a:pt x="29064" y="41865"/>
                  <a:pt x="30738" y="40781"/>
                </a:cubicBezTo>
                <a:cubicBezTo>
                  <a:pt x="32177" y="39879"/>
                  <a:pt x="33743" y="39025"/>
                  <a:pt x="35464" y="39025"/>
                </a:cubicBezTo>
                <a:cubicBezTo>
                  <a:pt x="35630" y="39025"/>
                  <a:pt x="35799" y="39033"/>
                  <a:pt x="35969" y="39050"/>
                </a:cubicBezTo>
                <a:cubicBezTo>
                  <a:pt x="37795" y="39221"/>
                  <a:pt x="39088" y="40686"/>
                  <a:pt x="40895" y="40895"/>
                </a:cubicBezTo>
                <a:cubicBezTo>
                  <a:pt x="41031" y="40913"/>
                  <a:pt x="41164" y="40921"/>
                  <a:pt x="41296" y="40921"/>
                </a:cubicBezTo>
                <a:cubicBezTo>
                  <a:pt x="42767" y="40921"/>
                  <a:pt x="44029" y="39910"/>
                  <a:pt x="45451" y="39910"/>
                </a:cubicBezTo>
                <a:cubicBezTo>
                  <a:pt x="45549" y="39910"/>
                  <a:pt x="45647" y="39915"/>
                  <a:pt x="45746" y="39925"/>
                </a:cubicBezTo>
                <a:cubicBezTo>
                  <a:pt x="47058" y="40039"/>
                  <a:pt x="48123" y="41219"/>
                  <a:pt x="49036" y="42055"/>
                </a:cubicBezTo>
                <a:cubicBezTo>
                  <a:pt x="50309" y="43219"/>
                  <a:pt x="51948" y="44699"/>
                  <a:pt x="53758" y="44699"/>
                </a:cubicBezTo>
                <a:cubicBezTo>
                  <a:pt x="54167" y="44699"/>
                  <a:pt x="54585" y="44624"/>
                  <a:pt x="55009" y="44452"/>
                </a:cubicBezTo>
                <a:cubicBezTo>
                  <a:pt x="55960" y="44072"/>
                  <a:pt x="56664" y="43197"/>
                  <a:pt x="57101" y="42265"/>
                </a:cubicBezTo>
                <a:cubicBezTo>
                  <a:pt x="58984" y="38080"/>
                  <a:pt x="58585" y="32355"/>
                  <a:pt x="58870" y="27847"/>
                </a:cubicBezTo>
                <a:cubicBezTo>
                  <a:pt x="59136" y="23491"/>
                  <a:pt x="59193" y="19154"/>
                  <a:pt x="59174" y="14799"/>
                </a:cubicBezTo>
                <a:cubicBezTo>
                  <a:pt x="59155" y="10595"/>
                  <a:pt x="60411" y="5631"/>
                  <a:pt x="58204" y="1750"/>
                </a:cubicBezTo>
                <a:cubicBezTo>
                  <a:pt x="57729" y="914"/>
                  <a:pt x="56949" y="210"/>
                  <a:pt x="55998" y="39"/>
                </a:cubicBezTo>
                <a:cubicBezTo>
                  <a:pt x="55852" y="13"/>
                  <a:pt x="55710" y="0"/>
                  <a:pt x="5557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p:nvPr/>
        </p:nvSpPr>
        <p:spPr>
          <a:xfrm>
            <a:off x="-2731603" y="-1704323"/>
            <a:ext cx="6039737" cy="2509351"/>
          </a:xfrm>
          <a:custGeom>
            <a:rect b="b" l="l" r="r" t="t"/>
            <a:pathLst>
              <a:path extrusionOk="0" h="17165" w="41315">
                <a:moveTo>
                  <a:pt x="32364" y="0"/>
                </a:moveTo>
                <a:cubicBezTo>
                  <a:pt x="31768" y="0"/>
                  <a:pt x="31173" y="15"/>
                  <a:pt x="30586" y="31"/>
                </a:cubicBezTo>
                <a:cubicBezTo>
                  <a:pt x="28566" y="104"/>
                  <a:pt x="26528" y="355"/>
                  <a:pt x="24489" y="355"/>
                </a:cubicBezTo>
                <a:cubicBezTo>
                  <a:pt x="24416" y="355"/>
                  <a:pt x="24344" y="355"/>
                  <a:pt x="24271" y="354"/>
                </a:cubicBezTo>
                <a:cubicBezTo>
                  <a:pt x="23189" y="337"/>
                  <a:pt x="22107" y="332"/>
                  <a:pt x="21025" y="332"/>
                </a:cubicBezTo>
                <a:cubicBezTo>
                  <a:pt x="18861" y="332"/>
                  <a:pt x="16697" y="354"/>
                  <a:pt x="14533" y="354"/>
                </a:cubicBezTo>
                <a:cubicBezTo>
                  <a:pt x="12910" y="354"/>
                  <a:pt x="11287" y="341"/>
                  <a:pt x="9663" y="297"/>
                </a:cubicBezTo>
                <a:cubicBezTo>
                  <a:pt x="9180" y="284"/>
                  <a:pt x="8637" y="267"/>
                  <a:pt x="8065" y="267"/>
                </a:cubicBezTo>
                <a:cubicBezTo>
                  <a:pt x="5417" y="267"/>
                  <a:pt x="2134" y="621"/>
                  <a:pt x="1180" y="3264"/>
                </a:cubicBezTo>
                <a:cubicBezTo>
                  <a:pt x="1" y="6574"/>
                  <a:pt x="2607" y="9560"/>
                  <a:pt x="4984" y="11462"/>
                </a:cubicBezTo>
                <a:cubicBezTo>
                  <a:pt x="6354" y="12546"/>
                  <a:pt x="7780" y="13421"/>
                  <a:pt x="9511" y="13745"/>
                </a:cubicBezTo>
                <a:cubicBezTo>
                  <a:pt x="11356" y="14106"/>
                  <a:pt x="13239" y="13840"/>
                  <a:pt x="15008" y="14582"/>
                </a:cubicBezTo>
                <a:cubicBezTo>
                  <a:pt x="17520" y="15634"/>
                  <a:pt x="20045" y="17165"/>
                  <a:pt x="22797" y="17165"/>
                </a:cubicBezTo>
                <a:cubicBezTo>
                  <a:pt x="23379" y="17165"/>
                  <a:pt x="23971" y="17096"/>
                  <a:pt x="24576" y="16940"/>
                </a:cubicBezTo>
                <a:cubicBezTo>
                  <a:pt x="28551" y="15875"/>
                  <a:pt x="29826" y="11082"/>
                  <a:pt x="33877" y="10150"/>
                </a:cubicBezTo>
                <a:cubicBezTo>
                  <a:pt x="34771" y="9941"/>
                  <a:pt x="35703" y="9903"/>
                  <a:pt x="36578" y="9655"/>
                </a:cubicBezTo>
                <a:cubicBezTo>
                  <a:pt x="38328" y="9123"/>
                  <a:pt x="39184" y="7202"/>
                  <a:pt x="39964" y="5680"/>
                </a:cubicBezTo>
                <a:cubicBezTo>
                  <a:pt x="41314" y="2979"/>
                  <a:pt x="39412" y="1210"/>
                  <a:pt x="36882" y="506"/>
                </a:cubicBezTo>
                <a:cubicBezTo>
                  <a:pt x="35432" y="96"/>
                  <a:pt x="33892" y="0"/>
                  <a:pt x="323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7952125" y="3948950"/>
            <a:ext cx="2317703" cy="2825262"/>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6458548" y="4562101"/>
            <a:ext cx="1774868" cy="1196524"/>
          </a:xfrm>
          <a:custGeom>
            <a:rect b="b" l="l" r="r" t="t"/>
            <a:pathLst>
              <a:path extrusionOk="0" h="13907" w="20629">
                <a:moveTo>
                  <a:pt x="12235" y="1"/>
                </a:moveTo>
                <a:cubicBezTo>
                  <a:pt x="12192" y="1"/>
                  <a:pt x="12150" y="2"/>
                  <a:pt x="12107" y="4"/>
                </a:cubicBezTo>
                <a:cubicBezTo>
                  <a:pt x="11118" y="81"/>
                  <a:pt x="10205" y="784"/>
                  <a:pt x="9539" y="1412"/>
                </a:cubicBezTo>
                <a:cubicBezTo>
                  <a:pt x="7827" y="2953"/>
                  <a:pt x="6705" y="4931"/>
                  <a:pt x="4860" y="6338"/>
                </a:cubicBezTo>
                <a:cubicBezTo>
                  <a:pt x="2559" y="8107"/>
                  <a:pt x="1817" y="11075"/>
                  <a:pt x="200" y="13357"/>
                </a:cubicBezTo>
                <a:cubicBezTo>
                  <a:pt x="0" y="13637"/>
                  <a:pt x="267" y="13907"/>
                  <a:pt x="536" y="13907"/>
                </a:cubicBezTo>
                <a:cubicBezTo>
                  <a:pt x="651" y="13907"/>
                  <a:pt x="767" y="13857"/>
                  <a:pt x="847" y="13737"/>
                </a:cubicBezTo>
                <a:cubicBezTo>
                  <a:pt x="2159" y="11892"/>
                  <a:pt x="2844" y="9610"/>
                  <a:pt x="4328" y="7898"/>
                </a:cubicBezTo>
                <a:cubicBezTo>
                  <a:pt x="5012" y="7099"/>
                  <a:pt x="5925" y="6586"/>
                  <a:pt x="6667" y="5844"/>
                </a:cubicBezTo>
                <a:cubicBezTo>
                  <a:pt x="7409" y="5102"/>
                  <a:pt x="8018" y="4265"/>
                  <a:pt x="8683" y="3466"/>
                </a:cubicBezTo>
                <a:cubicBezTo>
                  <a:pt x="9349" y="2667"/>
                  <a:pt x="10015" y="1888"/>
                  <a:pt x="10871" y="1317"/>
                </a:cubicBezTo>
                <a:cubicBezTo>
                  <a:pt x="11374" y="993"/>
                  <a:pt x="11844" y="818"/>
                  <a:pt x="12300" y="818"/>
                </a:cubicBezTo>
                <a:cubicBezTo>
                  <a:pt x="12808" y="818"/>
                  <a:pt x="13299" y="1036"/>
                  <a:pt x="13800" y="1507"/>
                </a:cubicBezTo>
                <a:cubicBezTo>
                  <a:pt x="14656" y="2344"/>
                  <a:pt x="15226" y="3523"/>
                  <a:pt x="15036" y="4722"/>
                </a:cubicBezTo>
                <a:cubicBezTo>
                  <a:pt x="14903" y="5635"/>
                  <a:pt x="14637" y="6472"/>
                  <a:pt x="15055" y="7346"/>
                </a:cubicBezTo>
                <a:cubicBezTo>
                  <a:pt x="15569" y="8431"/>
                  <a:pt x="16634" y="9363"/>
                  <a:pt x="17585" y="10066"/>
                </a:cubicBezTo>
                <a:cubicBezTo>
                  <a:pt x="18403" y="10694"/>
                  <a:pt x="19849" y="11341"/>
                  <a:pt x="19868" y="12539"/>
                </a:cubicBezTo>
                <a:cubicBezTo>
                  <a:pt x="19868" y="12786"/>
                  <a:pt x="20058" y="12910"/>
                  <a:pt x="20248" y="12910"/>
                </a:cubicBezTo>
                <a:cubicBezTo>
                  <a:pt x="20438" y="12910"/>
                  <a:pt x="20628" y="12786"/>
                  <a:pt x="20628" y="12539"/>
                </a:cubicBezTo>
                <a:cubicBezTo>
                  <a:pt x="20609" y="11569"/>
                  <a:pt x="19925" y="10884"/>
                  <a:pt x="19183" y="10314"/>
                </a:cubicBezTo>
                <a:cubicBezTo>
                  <a:pt x="18194" y="9553"/>
                  <a:pt x="17186" y="8887"/>
                  <a:pt x="16368" y="7936"/>
                </a:cubicBezTo>
                <a:cubicBezTo>
                  <a:pt x="15854" y="7308"/>
                  <a:pt x="15493" y="6719"/>
                  <a:pt x="15607" y="5901"/>
                </a:cubicBezTo>
                <a:cubicBezTo>
                  <a:pt x="15664" y="5330"/>
                  <a:pt x="15854" y="4779"/>
                  <a:pt x="15854" y="4208"/>
                </a:cubicBezTo>
                <a:cubicBezTo>
                  <a:pt x="15854" y="3124"/>
                  <a:pt x="15303" y="2097"/>
                  <a:pt x="14618" y="1298"/>
                </a:cubicBezTo>
                <a:cubicBezTo>
                  <a:pt x="14035" y="606"/>
                  <a:pt x="13191" y="1"/>
                  <a:pt x="122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6521614" y="4910897"/>
            <a:ext cx="1649081" cy="928431"/>
          </a:xfrm>
          <a:custGeom>
            <a:rect b="b" l="l" r="r" t="t"/>
            <a:pathLst>
              <a:path extrusionOk="0" h="10791" w="19167">
                <a:moveTo>
                  <a:pt x="11354" y="1"/>
                </a:moveTo>
                <a:cubicBezTo>
                  <a:pt x="10736" y="1"/>
                  <a:pt x="10026" y="283"/>
                  <a:pt x="9491" y="687"/>
                </a:cubicBezTo>
                <a:cubicBezTo>
                  <a:pt x="8635" y="1314"/>
                  <a:pt x="8007" y="1980"/>
                  <a:pt x="7018" y="2418"/>
                </a:cubicBezTo>
                <a:cubicBezTo>
                  <a:pt x="6219" y="2722"/>
                  <a:pt x="5516" y="3216"/>
                  <a:pt x="4983" y="3882"/>
                </a:cubicBezTo>
                <a:cubicBezTo>
                  <a:pt x="4203" y="4890"/>
                  <a:pt x="3652" y="6012"/>
                  <a:pt x="2777" y="6964"/>
                </a:cubicBezTo>
                <a:cubicBezTo>
                  <a:pt x="1826" y="7991"/>
                  <a:pt x="837" y="8980"/>
                  <a:pt x="171" y="10216"/>
                </a:cubicBezTo>
                <a:cubicBezTo>
                  <a:pt x="1" y="10517"/>
                  <a:pt x="262" y="10790"/>
                  <a:pt x="516" y="10790"/>
                </a:cubicBezTo>
                <a:cubicBezTo>
                  <a:pt x="632" y="10790"/>
                  <a:pt x="746" y="10733"/>
                  <a:pt x="818" y="10596"/>
                </a:cubicBezTo>
                <a:cubicBezTo>
                  <a:pt x="1921" y="8599"/>
                  <a:pt x="3842" y="7230"/>
                  <a:pt x="5002" y="5252"/>
                </a:cubicBezTo>
                <a:cubicBezTo>
                  <a:pt x="5478" y="4434"/>
                  <a:pt x="6010" y="3768"/>
                  <a:pt x="6847" y="3331"/>
                </a:cubicBezTo>
                <a:cubicBezTo>
                  <a:pt x="7684" y="2893"/>
                  <a:pt x="8445" y="2608"/>
                  <a:pt x="9187" y="1942"/>
                </a:cubicBezTo>
                <a:cubicBezTo>
                  <a:pt x="9637" y="1540"/>
                  <a:pt x="10509" y="689"/>
                  <a:pt x="11274" y="689"/>
                </a:cubicBezTo>
                <a:cubicBezTo>
                  <a:pt x="11413" y="689"/>
                  <a:pt x="11549" y="717"/>
                  <a:pt x="11678" y="782"/>
                </a:cubicBezTo>
                <a:cubicBezTo>
                  <a:pt x="12211" y="1048"/>
                  <a:pt x="11945" y="2208"/>
                  <a:pt x="11888" y="2684"/>
                </a:cubicBezTo>
                <a:cubicBezTo>
                  <a:pt x="11754" y="4244"/>
                  <a:pt x="12192" y="5803"/>
                  <a:pt x="13428" y="6830"/>
                </a:cubicBezTo>
                <a:cubicBezTo>
                  <a:pt x="14874" y="8048"/>
                  <a:pt x="16833" y="8447"/>
                  <a:pt x="18412" y="9455"/>
                </a:cubicBezTo>
                <a:cubicBezTo>
                  <a:pt x="18478" y="9493"/>
                  <a:pt x="18543" y="9509"/>
                  <a:pt x="18605" y="9509"/>
                </a:cubicBezTo>
                <a:cubicBezTo>
                  <a:pt x="18946" y="9509"/>
                  <a:pt x="19166" y="8996"/>
                  <a:pt x="18811" y="8770"/>
                </a:cubicBezTo>
                <a:cubicBezTo>
                  <a:pt x="17271" y="7800"/>
                  <a:pt x="15292" y="7439"/>
                  <a:pt x="13904" y="6241"/>
                </a:cubicBezTo>
                <a:cubicBezTo>
                  <a:pt x="13143" y="5575"/>
                  <a:pt x="12687" y="4643"/>
                  <a:pt x="12629" y="3654"/>
                </a:cubicBezTo>
                <a:cubicBezTo>
                  <a:pt x="12553" y="2912"/>
                  <a:pt x="12782" y="2151"/>
                  <a:pt x="12725" y="1409"/>
                </a:cubicBezTo>
                <a:cubicBezTo>
                  <a:pt x="12673" y="385"/>
                  <a:pt x="12076" y="1"/>
                  <a:pt x="113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6344375" y="4328251"/>
            <a:ext cx="2132870" cy="1474941"/>
          </a:xfrm>
          <a:custGeom>
            <a:rect b="b" l="l" r="r" t="t"/>
            <a:pathLst>
              <a:path extrusionOk="0" h="17143" w="24790">
                <a:moveTo>
                  <a:pt x="15284" y="1"/>
                </a:moveTo>
                <a:cubicBezTo>
                  <a:pt x="14143" y="1"/>
                  <a:pt x="12987" y="333"/>
                  <a:pt x="12084" y="897"/>
                </a:cubicBezTo>
                <a:cubicBezTo>
                  <a:pt x="9402" y="2532"/>
                  <a:pt x="6815" y="4434"/>
                  <a:pt x="4913" y="6945"/>
                </a:cubicBezTo>
                <a:cubicBezTo>
                  <a:pt x="4342" y="7706"/>
                  <a:pt x="3733" y="8429"/>
                  <a:pt x="3258" y="9228"/>
                </a:cubicBezTo>
                <a:cubicBezTo>
                  <a:pt x="2801" y="9950"/>
                  <a:pt x="2402" y="10730"/>
                  <a:pt x="1945" y="11453"/>
                </a:cubicBezTo>
                <a:cubicBezTo>
                  <a:pt x="956" y="13108"/>
                  <a:pt x="652" y="14858"/>
                  <a:pt x="81" y="16665"/>
                </a:cubicBezTo>
                <a:cubicBezTo>
                  <a:pt x="1" y="16952"/>
                  <a:pt x="241" y="17143"/>
                  <a:pt x="472" y="17143"/>
                </a:cubicBezTo>
                <a:cubicBezTo>
                  <a:pt x="623" y="17143"/>
                  <a:pt x="771" y="17062"/>
                  <a:pt x="823" y="16874"/>
                </a:cubicBezTo>
                <a:cubicBezTo>
                  <a:pt x="1261" y="15428"/>
                  <a:pt x="1470" y="13869"/>
                  <a:pt x="2193" y="12537"/>
                </a:cubicBezTo>
                <a:cubicBezTo>
                  <a:pt x="2935" y="11187"/>
                  <a:pt x="3695" y="9817"/>
                  <a:pt x="4608" y="8619"/>
                </a:cubicBezTo>
                <a:cubicBezTo>
                  <a:pt x="5502" y="7478"/>
                  <a:pt x="6320" y="6260"/>
                  <a:pt x="7385" y="5290"/>
                </a:cubicBezTo>
                <a:cubicBezTo>
                  <a:pt x="8565" y="4225"/>
                  <a:pt x="9877" y="3350"/>
                  <a:pt x="11171" y="2456"/>
                </a:cubicBezTo>
                <a:cubicBezTo>
                  <a:pt x="12293" y="1676"/>
                  <a:pt x="13415" y="801"/>
                  <a:pt x="14842" y="744"/>
                </a:cubicBezTo>
                <a:cubicBezTo>
                  <a:pt x="14894" y="743"/>
                  <a:pt x="14947" y="742"/>
                  <a:pt x="15001" y="742"/>
                </a:cubicBezTo>
                <a:cubicBezTo>
                  <a:pt x="16084" y="742"/>
                  <a:pt x="17464" y="1109"/>
                  <a:pt x="18170" y="1943"/>
                </a:cubicBezTo>
                <a:cubicBezTo>
                  <a:pt x="19083" y="3027"/>
                  <a:pt x="18589" y="4358"/>
                  <a:pt x="18551" y="5614"/>
                </a:cubicBezTo>
                <a:cubicBezTo>
                  <a:pt x="18494" y="6869"/>
                  <a:pt x="19235" y="7287"/>
                  <a:pt x="19996" y="8124"/>
                </a:cubicBezTo>
                <a:cubicBezTo>
                  <a:pt x="20567" y="8771"/>
                  <a:pt x="20605" y="9665"/>
                  <a:pt x="20795" y="10445"/>
                </a:cubicBezTo>
                <a:cubicBezTo>
                  <a:pt x="20985" y="11187"/>
                  <a:pt x="21309" y="11871"/>
                  <a:pt x="21765" y="12480"/>
                </a:cubicBezTo>
                <a:cubicBezTo>
                  <a:pt x="22678" y="13774"/>
                  <a:pt x="23667" y="14991"/>
                  <a:pt x="23991" y="16570"/>
                </a:cubicBezTo>
                <a:cubicBezTo>
                  <a:pt x="24029" y="16768"/>
                  <a:pt x="24171" y="16853"/>
                  <a:pt x="24322" y="16853"/>
                </a:cubicBezTo>
                <a:cubicBezTo>
                  <a:pt x="24546" y="16853"/>
                  <a:pt x="24789" y="16664"/>
                  <a:pt x="24732" y="16379"/>
                </a:cubicBezTo>
                <a:cubicBezTo>
                  <a:pt x="24428" y="14915"/>
                  <a:pt x="23629" y="13755"/>
                  <a:pt x="22773" y="12575"/>
                </a:cubicBezTo>
                <a:cubicBezTo>
                  <a:pt x="22298" y="11910"/>
                  <a:pt x="21822" y="11282"/>
                  <a:pt x="21575" y="10483"/>
                </a:cubicBezTo>
                <a:cubicBezTo>
                  <a:pt x="21366" y="9722"/>
                  <a:pt x="21328" y="8923"/>
                  <a:pt x="20966" y="8200"/>
                </a:cubicBezTo>
                <a:cubicBezTo>
                  <a:pt x="20700" y="7706"/>
                  <a:pt x="20263" y="7364"/>
                  <a:pt x="19863" y="6964"/>
                </a:cubicBezTo>
                <a:cubicBezTo>
                  <a:pt x="19159" y="6298"/>
                  <a:pt x="19273" y="5576"/>
                  <a:pt x="19388" y="4682"/>
                </a:cubicBezTo>
                <a:cubicBezTo>
                  <a:pt x="19540" y="3502"/>
                  <a:pt x="19521" y="2342"/>
                  <a:pt x="18703" y="1410"/>
                </a:cubicBezTo>
                <a:cubicBezTo>
                  <a:pt x="17836" y="423"/>
                  <a:pt x="16569" y="1"/>
                  <a:pt x="152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TITLE_1_2">
    <p:spTree>
      <p:nvGrpSpPr>
        <p:cNvPr id="400" name="Shape 400"/>
        <p:cNvGrpSpPr/>
        <p:nvPr/>
      </p:nvGrpSpPr>
      <p:grpSpPr>
        <a:xfrm>
          <a:off x="0" y="0"/>
          <a:ext cx="0" cy="0"/>
          <a:chOff x="0" y="0"/>
          <a:chExt cx="0" cy="0"/>
        </a:xfrm>
      </p:grpSpPr>
      <p:sp>
        <p:nvSpPr>
          <p:cNvPr id="401" name="Google Shape;401;p19"/>
          <p:cNvSpPr/>
          <p:nvPr/>
        </p:nvSpPr>
        <p:spPr>
          <a:xfrm rot="447397">
            <a:off x="5919768" y="3523293"/>
            <a:ext cx="3953418" cy="2160407"/>
          </a:xfrm>
          <a:custGeom>
            <a:rect b="b" l="l" r="r" t="t"/>
            <a:pathLst>
              <a:path extrusionOk="0" h="27495" w="40743">
                <a:moveTo>
                  <a:pt x="38596" y="1"/>
                </a:moveTo>
                <a:cubicBezTo>
                  <a:pt x="36653" y="1"/>
                  <a:pt x="33947" y="1306"/>
                  <a:pt x="32944" y="1924"/>
                </a:cubicBezTo>
                <a:lnTo>
                  <a:pt x="32735" y="2038"/>
                </a:lnTo>
                <a:cubicBezTo>
                  <a:pt x="31632" y="2761"/>
                  <a:pt x="30490" y="3807"/>
                  <a:pt x="30281" y="5139"/>
                </a:cubicBezTo>
                <a:cubicBezTo>
                  <a:pt x="30053" y="6451"/>
                  <a:pt x="30129" y="7954"/>
                  <a:pt x="29159" y="9038"/>
                </a:cubicBezTo>
                <a:cubicBezTo>
                  <a:pt x="28633" y="9630"/>
                  <a:pt x="27909" y="9823"/>
                  <a:pt x="27100" y="9823"/>
                </a:cubicBezTo>
                <a:cubicBezTo>
                  <a:pt x="25573" y="9823"/>
                  <a:pt x="23741" y="9135"/>
                  <a:pt x="22354" y="9135"/>
                </a:cubicBezTo>
                <a:cubicBezTo>
                  <a:pt x="22138" y="9135"/>
                  <a:pt x="21933" y="9151"/>
                  <a:pt x="21741" y="9190"/>
                </a:cubicBezTo>
                <a:cubicBezTo>
                  <a:pt x="17290" y="10122"/>
                  <a:pt x="21398" y="14820"/>
                  <a:pt x="18736" y="16989"/>
                </a:cubicBezTo>
                <a:cubicBezTo>
                  <a:pt x="18286" y="17351"/>
                  <a:pt x="17700" y="17474"/>
                  <a:pt x="17045" y="17474"/>
                </a:cubicBezTo>
                <a:cubicBezTo>
                  <a:pt x="15678" y="17474"/>
                  <a:pt x="14006" y="16941"/>
                  <a:pt x="12623" y="16941"/>
                </a:cubicBezTo>
                <a:cubicBezTo>
                  <a:pt x="12199" y="16941"/>
                  <a:pt x="11803" y="16991"/>
                  <a:pt x="11451" y="17122"/>
                </a:cubicBezTo>
                <a:cubicBezTo>
                  <a:pt x="8331" y="18282"/>
                  <a:pt x="9948" y="21135"/>
                  <a:pt x="6125" y="21611"/>
                </a:cubicBezTo>
                <a:cubicBezTo>
                  <a:pt x="4032" y="21858"/>
                  <a:pt x="0" y="25757"/>
                  <a:pt x="2435" y="27317"/>
                </a:cubicBezTo>
                <a:cubicBezTo>
                  <a:pt x="2650" y="27450"/>
                  <a:pt x="3043" y="27494"/>
                  <a:pt x="3499" y="27494"/>
                </a:cubicBezTo>
                <a:cubicBezTo>
                  <a:pt x="4411" y="27494"/>
                  <a:pt x="5573" y="27317"/>
                  <a:pt x="6068" y="27317"/>
                </a:cubicBezTo>
                <a:lnTo>
                  <a:pt x="40743" y="27317"/>
                </a:lnTo>
                <a:lnTo>
                  <a:pt x="40743" y="2057"/>
                </a:lnTo>
                <a:cubicBezTo>
                  <a:pt x="40743" y="520"/>
                  <a:pt x="39821" y="1"/>
                  <a:pt x="385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flipH="1" rot="-4500012">
            <a:off x="-4441761" y="-1448886"/>
            <a:ext cx="7656531" cy="6231538"/>
          </a:xfrm>
          <a:custGeom>
            <a:rect b="b" l="l" r="r" t="t"/>
            <a:pathLst>
              <a:path extrusionOk="0" h="20311" w="24956">
                <a:moveTo>
                  <a:pt x="22982" y="1"/>
                </a:moveTo>
                <a:cubicBezTo>
                  <a:pt x="20052" y="1"/>
                  <a:pt x="14370" y="785"/>
                  <a:pt x="9492" y="6092"/>
                </a:cubicBezTo>
                <a:cubicBezTo>
                  <a:pt x="5478" y="10448"/>
                  <a:pt x="6239" y="13491"/>
                  <a:pt x="4508" y="15850"/>
                </a:cubicBezTo>
                <a:cubicBezTo>
                  <a:pt x="4019" y="16514"/>
                  <a:pt x="2904" y="18173"/>
                  <a:pt x="631" y="18173"/>
                </a:cubicBezTo>
                <a:cubicBezTo>
                  <a:pt x="430" y="18173"/>
                  <a:pt x="220" y="18160"/>
                  <a:pt x="0" y="18132"/>
                </a:cubicBezTo>
                <a:lnTo>
                  <a:pt x="0" y="19388"/>
                </a:lnTo>
                <a:cubicBezTo>
                  <a:pt x="666" y="19835"/>
                  <a:pt x="1441" y="20058"/>
                  <a:pt x="2216" y="20058"/>
                </a:cubicBezTo>
                <a:cubicBezTo>
                  <a:pt x="2992" y="20058"/>
                  <a:pt x="3767" y="19835"/>
                  <a:pt x="4432" y="19388"/>
                </a:cubicBezTo>
                <a:cubicBezTo>
                  <a:pt x="6848" y="17866"/>
                  <a:pt x="7133" y="15774"/>
                  <a:pt x="9283" y="15717"/>
                </a:cubicBezTo>
                <a:cubicBezTo>
                  <a:pt x="9331" y="15715"/>
                  <a:pt x="9378" y="15714"/>
                  <a:pt x="9424" y="15714"/>
                </a:cubicBezTo>
                <a:cubicBezTo>
                  <a:pt x="11302" y="15714"/>
                  <a:pt x="12100" y="17062"/>
                  <a:pt x="13532" y="17062"/>
                </a:cubicBezTo>
                <a:cubicBezTo>
                  <a:pt x="13657" y="17062"/>
                  <a:pt x="13788" y="17052"/>
                  <a:pt x="13924" y="17029"/>
                </a:cubicBezTo>
                <a:cubicBezTo>
                  <a:pt x="15369" y="16788"/>
                  <a:pt x="15580" y="15816"/>
                  <a:pt x="16355" y="15816"/>
                </a:cubicBezTo>
                <a:cubicBezTo>
                  <a:pt x="16498" y="15816"/>
                  <a:pt x="16660" y="15849"/>
                  <a:pt x="16853" y="15926"/>
                </a:cubicBezTo>
                <a:cubicBezTo>
                  <a:pt x="17920" y="16343"/>
                  <a:pt x="19674" y="20311"/>
                  <a:pt x="23293" y="20311"/>
                </a:cubicBezTo>
                <a:cubicBezTo>
                  <a:pt x="23803" y="20311"/>
                  <a:pt x="24350" y="20232"/>
                  <a:pt x="24937" y="20053"/>
                </a:cubicBezTo>
                <a:lnTo>
                  <a:pt x="24956" y="139"/>
                </a:lnTo>
                <a:cubicBezTo>
                  <a:pt x="24956" y="139"/>
                  <a:pt x="24211" y="1"/>
                  <a:pt x="229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rot="-6185455">
            <a:off x="680811" y="-984318"/>
            <a:ext cx="1679194" cy="2046924"/>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4" name="Google Shape;404;p19"/>
          <p:cNvGrpSpPr/>
          <p:nvPr/>
        </p:nvGrpSpPr>
        <p:grpSpPr>
          <a:xfrm>
            <a:off x="7261308" y="-65835"/>
            <a:ext cx="1882697" cy="5275169"/>
            <a:chOff x="3467300" y="238125"/>
            <a:chExt cx="827450" cy="2318450"/>
          </a:xfrm>
        </p:grpSpPr>
        <p:sp>
          <p:nvSpPr>
            <p:cNvPr id="405" name="Google Shape;405;p19"/>
            <p:cNvSpPr/>
            <p:nvPr/>
          </p:nvSpPr>
          <p:spPr>
            <a:xfrm>
              <a:off x="3467300" y="238125"/>
              <a:ext cx="827450" cy="1661100"/>
            </a:xfrm>
            <a:custGeom>
              <a:rect b="b" l="l" r="r" t="t"/>
              <a:pathLst>
                <a:path extrusionOk="0" h="66444" w="33098">
                  <a:moveTo>
                    <a:pt x="0" y="0"/>
                  </a:moveTo>
                  <a:cubicBezTo>
                    <a:pt x="100" y="449"/>
                    <a:pt x="1246" y="16698"/>
                    <a:pt x="2193" y="29832"/>
                  </a:cubicBezTo>
                  <a:cubicBezTo>
                    <a:pt x="2916" y="40250"/>
                    <a:pt x="8399" y="49746"/>
                    <a:pt x="17047" y="55603"/>
                  </a:cubicBezTo>
                  <a:lnTo>
                    <a:pt x="33097" y="66444"/>
                  </a:lnTo>
                  <a:lnTo>
                    <a:pt x="330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3520250" y="1515400"/>
              <a:ext cx="774500" cy="1041175"/>
            </a:xfrm>
            <a:custGeom>
              <a:rect b="b" l="l" r="r" t="t"/>
              <a:pathLst>
                <a:path extrusionOk="0" h="41647" w="30980">
                  <a:moveTo>
                    <a:pt x="22705" y="1"/>
                  </a:moveTo>
                  <a:lnTo>
                    <a:pt x="22705" y="1"/>
                  </a:lnTo>
                  <a:cubicBezTo>
                    <a:pt x="22929" y="1097"/>
                    <a:pt x="0" y="41646"/>
                    <a:pt x="0" y="41646"/>
                  </a:cubicBezTo>
                  <a:lnTo>
                    <a:pt x="0" y="41646"/>
                  </a:lnTo>
                  <a:lnTo>
                    <a:pt x="30979" y="40824"/>
                  </a:lnTo>
                  <a:lnTo>
                    <a:pt x="30979" y="6431"/>
                  </a:lnTo>
                  <a:lnTo>
                    <a:pt x="227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615575" y="238125"/>
              <a:ext cx="481650" cy="2318450"/>
            </a:xfrm>
            <a:custGeom>
              <a:rect b="b" l="l" r="r" t="t"/>
              <a:pathLst>
                <a:path extrusionOk="0" fill="none" h="92738" w="19266">
                  <a:moveTo>
                    <a:pt x="1" y="0"/>
                  </a:moveTo>
                  <a:lnTo>
                    <a:pt x="3216" y="35988"/>
                  </a:lnTo>
                  <a:cubicBezTo>
                    <a:pt x="3415" y="38431"/>
                    <a:pt x="4437" y="40774"/>
                    <a:pt x="6107" y="42593"/>
                  </a:cubicBezTo>
                  <a:lnTo>
                    <a:pt x="19266" y="56824"/>
                  </a:lnTo>
                  <a:lnTo>
                    <a:pt x="1945" y="92737"/>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715900" y="238125"/>
              <a:ext cx="467325" cy="2310975"/>
            </a:xfrm>
            <a:custGeom>
              <a:rect b="b" l="l" r="r" t="t"/>
              <a:pathLst>
                <a:path extrusionOk="0" fill="none" h="92439" w="18693">
                  <a:moveTo>
                    <a:pt x="0" y="0"/>
                  </a:moveTo>
                  <a:lnTo>
                    <a:pt x="3215" y="35988"/>
                  </a:lnTo>
                  <a:cubicBezTo>
                    <a:pt x="3415" y="38431"/>
                    <a:pt x="4436" y="40774"/>
                    <a:pt x="6131" y="42593"/>
                  </a:cubicBezTo>
                  <a:lnTo>
                    <a:pt x="15552" y="52786"/>
                  </a:lnTo>
                  <a:lnTo>
                    <a:pt x="18692" y="56026"/>
                  </a:lnTo>
                  <a:lnTo>
                    <a:pt x="3116" y="92438"/>
                  </a:lnTo>
                </a:path>
              </a:pathLst>
            </a:custGeom>
            <a:noFill/>
            <a:ln cap="flat" cmpd="sng" w="8100">
              <a:solidFill>
                <a:schemeClr val="lt1"/>
              </a:solidFill>
              <a:prstDash val="solid"/>
              <a:miter lim="249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 name="Google Shape;409;p19"/>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0" name="Google Shape;410;p19"/>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1" name="Google Shape;411;p19"/>
          <p:cNvSpPr/>
          <p:nvPr/>
        </p:nvSpPr>
        <p:spPr>
          <a:xfrm>
            <a:off x="799930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2" name="Google Shape;412;p19"/>
          <p:cNvSpPr/>
          <p:nvPr/>
        </p:nvSpPr>
        <p:spPr>
          <a:xfrm>
            <a:off x="799930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3" name="Google Shape;413;p19"/>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14" name="Google Shape;414;p19"/>
          <p:cNvSpPr txBox="1"/>
          <p:nvPr>
            <p:ph type="ctrTitle"/>
          </p:nvPr>
        </p:nvSpPr>
        <p:spPr>
          <a:xfrm flipH="1">
            <a:off x="3763925" y="-64125"/>
            <a:ext cx="3388800" cy="188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96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p:txBody>
      </p:sp>
      <p:sp>
        <p:nvSpPr>
          <p:cNvPr id="415" name="Google Shape;415;p19"/>
          <p:cNvSpPr txBox="1"/>
          <p:nvPr>
            <p:ph idx="1" type="subTitle"/>
          </p:nvPr>
        </p:nvSpPr>
        <p:spPr>
          <a:xfrm flipH="1">
            <a:off x="3855125" y="1952583"/>
            <a:ext cx="3297600" cy="157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400"/>
              <a:buNone/>
              <a:defRPr sz="1600">
                <a:solidFill>
                  <a:schemeClr val="dk1"/>
                </a:solidFill>
              </a:defRPr>
            </a:lvl1pPr>
            <a:lvl2pPr lvl="1" rtl="0" algn="ctr">
              <a:lnSpc>
                <a:spcPct val="100000"/>
              </a:lnSpc>
              <a:spcBef>
                <a:spcPts val="0"/>
              </a:spcBef>
              <a:spcAft>
                <a:spcPts val="0"/>
              </a:spcAft>
              <a:buClr>
                <a:schemeClr val="dk1"/>
              </a:buClr>
              <a:buSzPts val="1400"/>
              <a:buNone/>
              <a:defRPr sz="1400">
                <a:solidFill>
                  <a:schemeClr val="dk1"/>
                </a:solidFill>
              </a:defRPr>
            </a:lvl2pPr>
            <a:lvl3pPr lvl="2" rtl="0" algn="ctr">
              <a:lnSpc>
                <a:spcPct val="100000"/>
              </a:lnSpc>
              <a:spcBef>
                <a:spcPts val="0"/>
              </a:spcBef>
              <a:spcAft>
                <a:spcPts val="0"/>
              </a:spcAft>
              <a:buClr>
                <a:schemeClr val="dk1"/>
              </a:buClr>
              <a:buSzPts val="1400"/>
              <a:buNone/>
              <a:defRPr sz="1400">
                <a:solidFill>
                  <a:schemeClr val="dk1"/>
                </a:solidFill>
              </a:defRPr>
            </a:lvl3pPr>
            <a:lvl4pPr lvl="3" rtl="0" algn="ctr">
              <a:lnSpc>
                <a:spcPct val="100000"/>
              </a:lnSpc>
              <a:spcBef>
                <a:spcPts val="0"/>
              </a:spcBef>
              <a:spcAft>
                <a:spcPts val="0"/>
              </a:spcAft>
              <a:buClr>
                <a:schemeClr val="dk1"/>
              </a:buClr>
              <a:buSzPts val="1400"/>
              <a:buNone/>
              <a:defRPr sz="1400">
                <a:solidFill>
                  <a:schemeClr val="dk1"/>
                </a:solidFill>
              </a:defRPr>
            </a:lvl4pPr>
            <a:lvl5pPr lvl="4" rtl="0" algn="ctr">
              <a:lnSpc>
                <a:spcPct val="100000"/>
              </a:lnSpc>
              <a:spcBef>
                <a:spcPts val="0"/>
              </a:spcBef>
              <a:spcAft>
                <a:spcPts val="0"/>
              </a:spcAft>
              <a:buClr>
                <a:schemeClr val="dk1"/>
              </a:buClr>
              <a:buSzPts val="1400"/>
              <a:buNone/>
              <a:defRPr sz="1400">
                <a:solidFill>
                  <a:schemeClr val="dk1"/>
                </a:solidFill>
              </a:defRPr>
            </a:lvl5pPr>
            <a:lvl6pPr lvl="5" rtl="0" algn="ctr">
              <a:lnSpc>
                <a:spcPct val="100000"/>
              </a:lnSpc>
              <a:spcBef>
                <a:spcPts val="0"/>
              </a:spcBef>
              <a:spcAft>
                <a:spcPts val="0"/>
              </a:spcAft>
              <a:buClr>
                <a:schemeClr val="dk1"/>
              </a:buClr>
              <a:buSzPts val="1400"/>
              <a:buNone/>
              <a:defRPr sz="1400">
                <a:solidFill>
                  <a:schemeClr val="dk1"/>
                </a:solidFill>
              </a:defRPr>
            </a:lvl6pPr>
            <a:lvl7pPr lvl="6" rtl="0" algn="ctr">
              <a:lnSpc>
                <a:spcPct val="100000"/>
              </a:lnSpc>
              <a:spcBef>
                <a:spcPts val="0"/>
              </a:spcBef>
              <a:spcAft>
                <a:spcPts val="0"/>
              </a:spcAft>
              <a:buClr>
                <a:schemeClr val="dk1"/>
              </a:buClr>
              <a:buSzPts val="1400"/>
              <a:buNone/>
              <a:defRPr sz="1400">
                <a:solidFill>
                  <a:schemeClr val="dk1"/>
                </a:solidFill>
              </a:defRPr>
            </a:lvl7pPr>
            <a:lvl8pPr lvl="7" rtl="0" algn="ctr">
              <a:lnSpc>
                <a:spcPct val="100000"/>
              </a:lnSpc>
              <a:spcBef>
                <a:spcPts val="0"/>
              </a:spcBef>
              <a:spcAft>
                <a:spcPts val="0"/>
              </a:spcAft>
              <a:buClr>
                <a:schemeClr val="dk1"/>
              </a:buClr>
              <a:buSzPts val="1400"/>
              <a:buNone/>
              <a:defRPr sz="1400">
                <a:solidFill>
                  <a:schemeClr val="dk1"/>
                </a:solidFill>
              </a:defRPr>
            </a:lvl8pPr>
            <a:lvl9pPr lvl="8" rtl="0" algn="ctr">
              <a:lnSpc>
                <a:spcPct val="100000"/>
              </a:lnSpc>
              <a:spcBef>
                <a:spcPts val="0"/>
              </a:spcBef>
              <a:spcAft>
                <a:spcPts val="0"/>
              </a:spcAft>
              <a:buClr>
                <a:schemeClr val="dk1"/>
              </a:buClr>
              <a:buSzPts val="1400"/>
              <a:buNone/>
              <a:defRPr sz="1400">
                <a:solidFill>
                  <a:schemeClr val="dk1"/>
                </a:solidFill>
              </a:defRPr>
            </a:lvl9pPr>
          </a:lstStyle>
          <a:p/>
        </p:txBody>
      </p:sp>
      <p:sp>
        <p:nvSpPr>
          <p:cNvPr id="416" name="Google Shape;416;p19"/>
          <p:cNvSpPr txBox="1"/>
          <p:nvPr/>
        </p:nvSpPr>
        <p:spPr>
          <a:xfrm>
            <a:off x="4458575" y="3892200"/>
            <a:ext cx="2694300" cy="934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300"/>
              </a:spcBef>
              <a:spcAft>
                <a:spcPts val="0"/>
              </a:spcAft>
              <a:buNone/>
            </a:pPr>
            <a:r>
              <a:rPr lang="en" sz="900">
                <a:solidFill>
                  <a:schemeClr val="dk1"/>
                </a:solidFill>
                <a:latin typeface="Overpass Light"/>
                <a:ea typeface="Overpass Light"/>
                <a:cs typeface="Overpass Light"/>
                <a:sym typeface="Overpass Light"/>
              </a:rPr>
              <a:t>CREDITS: This presentation template was created by </a:t>
            </a:r>
            <a:r>
              <a:rPr lang="en" sz="900">
                <a:solidFill>
                  <a:schemeClr val="dk1"/>
                </a:solidFill>
                <a:uFill>
                  <a:noFill/>
                </a:uFill>
                <a:latin typeface="Overpass"/>
                <a:ea typeface="Overpass"/>
                <a:cs typeface="Overpass"/>
                <a:sym typeface="Overpass"/>
                <a:hlinkClick r:id="rId2"/>
              </a:rPr>
              <a:t>Slidesgo</a:t>
            </a:r>
            <a:r>
              <a:rPr lang="en" sz="900">
                <a:solidFill>
                  <a:schemeClr val="dk1"/>
                </a:solidFill>
                <a:latin typeface="Overpass Light"/>
                <a:ea typeface="Overpass Light"/>
                <a:cs typeface="Overpass Light"/>
                <a:sym typeface="Overpass Light"/>
              </a:rPr>
              <a:t>, including icons by </a:t>
            </a:r>
            <a:r>
              <a:rPr lang="en" sz="900">
                <a:solidFill>
                  <a:schemeClr val="dk1"/>
                </a:solidFill>
                <a:uFill>
                  <a:noFill/>
                </a:uFill>
                <a:latin typeface="Overpass"/>
                <a:ea typeface="Overpass"/>
                <a:cs typeface="Overpass"/>
                <a:sym typeface="Overpass"/>
                <a:hlinkClick r:id="rId3"/>
              </a:rPr>
              <a:t>Flaticon</a:t>
            </a:r>
            <a:r>
              <a:rPr lang="en" sz="900">
                <a:solidFill>
                  <a:schemeClr val="dk1"/>
                </a:solidFill>
                <a:latin typeface="Overpass Light"/>
                <a:ea typeface="Overpass Light"/>
                <a:cs typeface="Overpass Light"/>
                <a:sym typeface="Overpass Light"/>
              </a:rPr>
              <a:t>, and infographics &amp; images by </a:t>
            </a:r>
            <a:r>
              <a:rPr lang="en" sz="900">
                <a:solidFill>
                  <a:schemeClr val="dk1"/>
                </a:solidFill>
                <a:uFill>
                  <a:noFill/>
                </a:uFill>
                <a:latin typeface="Overpass"/>
                <a:ea typeface="Overpass"/>
                <a:cs typeface="Overpass"/>
                <a:sym typeface="Overpass"/>
                <a:hlinkClick r:id="rId4"/>
              </a:rPr>
              <a:t>Freepik</a:t>
            </a:r>
            <a:r>
              <a:rPr lang="en" sz="900">
                <a:solidFill>
                  <a:schemeClr val="dk1"/>
                </a:solidFill>
                <a:latin typeface="Overpass Light"/>
                <a:ea typeface="Overpass Light"/>
                <a:cs typeface="Overpass Light"/>
                <a:sym typeface="Overpass Light"/>
              </a:rPr>
              <a:t>. </a:t>
            </a:r>
            <a:endParaRPr sz="900">
              <a:solidFill>
                <a:schemeClr val="dk1"/>
              </a:solidFill>
              <a:latin typeface="Overpass Light"/>
              <a:ea typeface="Overpass Light"/>
              <a:cs typeface="Overpass Light"/>
              <a:sym typeface="Overpass Light"/>
            </a:endParaRPr>
          </a:p>
          <a:p>
            <a:pPr indent="0" lvl="0" marL="0" rtl="0" algn="r">
              <a:spcBef>
                <a:spcPts val="0"/>
              </a:spcBef>
              <a:spcAft>
                <a:spcPts val="0"/>
              </a:spcAft>
              <a:buNone/>
            </a:pPr>
            <a:r>
              <a:t/>
            </a:r>
            <a:endParaRPr sz="900">
              <a:solidFill>
                <a:schemeClr val="dk1"/>
              </a:solidFill>
              <a:latin typeface="Overpass Light"/>
              <a:ea typeface="Overpass Light"/>
              <a:cs typeface="Overpass Light"/>
              <a:sym typeface="Overpass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picture">
  <p:cSld name="CAPTION_ONLY_1">
    <p:spTree>
      <p:nvGrpSpPr>
        <p:cNvPr id="417" name="Shape 417"/>
        <p:cNvGrpSpPr/>
        <p:nvPr/>
      </p:nvGrpSpPr>
      <p:grpSpPr>
        <a:xfrm>
          <a:off x="0" y="0"/>
          <a:ext cx="0" cy="0"/>
          <a:chOff x="0" y="0"/>
          <a:chExt cx="0" cy="0"/>
        </a:xfrm>
      </p:grpSpPr>
      <p:sp>
        <p:nvSpPr>
          <p:cNvPr id="418" name="Google Shape;418;p20"/>
          <p:cNvSpPr/>
          <p:nvPr/>
        </p:nvSpPr>
        <p:spPr>
          <a:xfrm>
            <a:off x="-701625" y="3701399"/>
            <a:ext cx="4889114" cy="2031263"/>
          </a:xfrm>
          <a:custGeom>
            <a:rect b="b" l="l" r="r" t="t"/>
            <a:pathLst>
              <a:path extrusionOk="0" h="17165" w="41315">
                <a:moveTo>
                  <a:pt x="32364" y="0"/>
                </a:moveTo>
                <a:cubicBezTo>
                  <a:pt x="31768" y="0"/>
                  <a:pt x="31173" y="15"/>
                  <a:pt x="30586" y="31"/>
                </a:cubicBezTo>
                <a:cubicBezTo>
                  <a:pt x="28566" y="104"/>
                  <a:pt x="26528" y="355"/>
                  <a:pt x="24489" y="355"/>
                </a:cubicBezTo>
                <a:cubicBezTo>
                  <a:pt x="24416" y="355"/>
                  <a:pt x="24344" y="355"/>
                  <a:pt x="24271" y="354"/>
                </a:cubicBezTo>
                <a:cubicBezTo>
                  <a:pt x="23189" y="337"/>
                  <a:pt x="22107" y="332"/>
                  <a:pt x="21025" y="332"/>
                </a:cubicBezTo>
                <a:cubicBezTo>
                  <a:pt x="18861" y="332"/>
                  <a:pt x="16697" y="354"/>
                  <a:pt x="14533" y="354"/>
                </a:cubicBezTo>
                <a:cubicBezTo>
                  <a:pt x="12910" y="354"/>
                  <a:pt x="11287" y="341"/>
                  <a:pt x="9663" y="297"/>
                </a:cubicBezTo>
                <a:cubicBezTo>
                  <a:pt x="9180" y="284"/>
                  <a:pt x="8637" y="267"/>
                  <a:pt x="8065" y="267"/>
                </a:cubicBezTo>
                <a:cubicBezTo>
                  <a:pt x="5417" y="267"/>
                  <a:pt x="2134" y="621"/>
                  <a:pt x="1180" y="3264"/>
                </a:cubicBezTo>
                <a:cubicBezTo>
                  <a:pt x="1" y="6574"/>
                  <a:pt x="2607" y="9560"/>
                  <a:pt x="4984" y="11462"/>
                </a:cubicBezTo>
                <a:cubicBezTo>
                  <a:pt x="6354" y="12546"/>
                  <a:pt x="7780" y="13421"/>
                  <a:pt x="9511" y="13745"/>
                </a:cubicBezTo>
                <a:cubicBezTo>
                  <a:pt x="11356" y="14106"/>
                  <a:pt x="13239" y="13840"/>
                  <a:pt x="15008" y="14582"/>
                </a:cubicBezTo>
                <a:cubicBezTo>
                  <a:pt x="17520" y="15634"/>
                  <a:pt x="20045" y="17165"/>
                  <a:pt x="22797" y="17165"/>
                </a:cubicBezTo>
                <a:cubicBezTo>
                  <a:pt x="23379" y="17165"/>
                  <a:pt x="23971" y="17096"/>
                  <a:pt x="24576" y="16940"/>
                </a:cubicBezTo>
                <a:cubicBezTo>
                  <a:pt x="28551" y="15875"/>
                  <a:pt x="29826" y="11082"/>
                  <a:pt x="33877" y="10150"/>
                </a:cubicBezTo>
                <a:cubicBezTo>
                  <a:pt x="34771" y="9941"/>
                  <a:pt x="35703" y="9903"/>
                  <a:pt x="36578" y="9655"/>
                </a:cubicBezTo>
                <a:cubicBezTo>
                  <a:pt x="38328" y="9123"/>
                  <a:pt x="39184" y="7202"/>
                  <a:pt x="39964" y="5680"/>
                </a:cubicBezTo>
                <a:cubicBezTo>
                  <a:pt x="41314" y="2979"/>
                  <a:pt x="39412" y="1210"/>
                  <a:pt x="36882" y="506"/>
                </a:cubicBezTo>
                <a:cubicBezTo>
                  <a:pt x="35432" y="96"/>
                  <a:pt x="33892" y="0"/>
                  <a:pt x="323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9" name="Google Shape;419;p20"/>
          <p:cNvGrpSpPr/>
          <p:nvPr/>
        </p:nvGrpSpPr>
        <p:grpSpPr>
          <a:xfrm>
            <a:off x="-755481" y="2813544"/>
            <a:ext cx="1386250" cy="1484024"/>
            <a:chOff x="-3125125" y="2004925"/>
            <a:chExt cx="411350" cy="440350"/>
          </a:xfrm>
        </p:grpSpPr>
        <p:sp>
          <p:nvSpPr>
            <p:cNvPr id="420" name="Google Shape;420;p20"/>
            <p:cNvSpPr/>
            <p:nvPr/>
          </p:nvSpPr>
          <p:spPr>
            <a:xfrm>
              <a:off x="-2926850" y="2190375"/>
              <a:ext cx="37600" cy="29025"/>
            </a:xfrm>
            <a:custGeom>
              <a:rect b="b" l="l" r="r" t="t"/>
              <a:pathLst>
                <a:path extrusionOk="0" h="1161" w="1504">
                  <a:moveTo>
                    <a:pt x="743" y="1"/>
                  </a:moveTo>
                  <a:cubicBezTo>
                    <a:pt x="1" y="1"/>
                    <a:pt x="1" y="1161"/>
                    <a:pt x="743" y="1161"/>
                  </a:cubicBezTo>
                  <a:cubicBezTo>
                    <a:pt x="1504" y="1161"/>
                    <a:pt x="1504" y="1"/>
                    <a:pt x="7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p:nvPr/>
          </p:nvSpPr>
          <p:spPr>
            <a:xfrm>
              <a:off x="-2941575" y="232590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a:off x="-3029550" y="2256000"/>
              <a:ext cx="37125" cy="28550"/>
            </a:xfrm>
            <a:custGeom>
              <a:rect b="b" l="l" r="r" t="t"/>
              <a:pathLst>
                <a:path extrusionOk="0" h="1142" w="1485">
                  <a:moveTo>
                    <a:pt x="742" y="0"/>
                  </a:moveTo>
                  <a:cubicBezTo>
                    <a:pt x="0" y="0"/>
                    <a:pt x="0" y="1142"/>
                    <a:pt x="742" y="1142"/>
                  </a:cubicBezTo>
                  <a:cubicBezTo>
                    <a:pt x="1484" y="1142"/>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0"/>
            <p:cNvSpPr/>
            <p:nvPr/>
          </p:nvSpPr>
          <p:spPr>
            <a:xfrm>
              <a:off x="-2866450" y="2263125"/>
              <a:ext cx="37125" cy="29050"/>
            </a:xfrm>
            <a:custGeom>
              <a:rect b="b" l="l" r="r" t="t"/>
              <a:pathLst>
                <a:path extrusionOk="0" h="1162" w="1485">
                  <a:moveTo>
                    <a:pt x="742" y="1"/>
                  </a:moveTo>
                  <a:cubicBezTo>
                    <a:pt x="1" y="1"/>
                    <a:pt x="1" y="1161"/>
                    <a:pt x="742" y="1161"/>
                  </a:cubicBezTo>
                  <a:cubicBezTo>
                    <a:pt x="1484" y="1161"/>
                    <a:pt x="1484" y="1"/>
                    <a:pt x="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p:nvPr/>
          </p:nvSpPr>
          <p:spPr>
            <a:xfrm>
              <a:off x="-3039550" y="2117625"/>
              <a:ext cx="37125" cy="29025"/>
            </a:xfrm>
            <a:custGeom>
              <a:rect b="b" l="l" r="r" t="t"/>
              <a:pathLst>
                <a:path extrusionOk="0" h="1161" w="1485">
                  <a:moveTo>
                    <a:pt x="743" y="0"/>
                  </a:moveTo>
                  <a:cubicBezTo>
                    <a:pt x="1" y="0"/>
                    <a:pt x="1" y="1161"/>
                    <a:pt x="743" y="1161"/>
                  </a:cubicBezTo>
                  <a:cubicBezTo>
                    <a:pt x="1485" y="1161"/>
                    <a:pt x="1485" y="0"/>
                    <a:pt x="7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2889275" y="2095275"/>
              <a:ext cx="37600" cy="29025"/>
            </a:xfrm>
            <a:custGeom>
              <a:rect b="b" l="l" r="r" t="t"/>
              <a:pathLst>
                <a:path extrusionOk="0" h="1161" w="1504">
                  <a:moveTo>
                    <a:pt x="761" y="0"/>
                  </a:moveTo>
                  <a:cubicBezTo>
                    <a:pt x="1" y="0"/>
                    <a:pt x="1" y="1161"/>
                    <a:pt x="761" y="1161"/>
                  </a:cubicBezTo>
                  <a:cubicBezTo>
                    <a:pt x="1503" y="1161"/>
                    <a:pt x="1503" y="0"/>
                    <a:pt x="7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2823650" y="2188000"/>
              <a:ext cx="37125" cy="29025"/>
            </a:xfrm>
            <a:custGeom>
              <a:rect b="b" l="l" r="r" t="t"/>
              <a:pathLst>
                <a:path extrusionOk="0" h="1161" w="1485">
                  <a:moveTo>
                    <a:pt x="742" y="0"/>
                  </a:moveTo>
                  <a:cubicBezTo>
                    <a:pt x="0" y="0"/>
                    <a:pt x="0" y="1161"/>
                    <a:pt x="742" y="1161"/>
                  </a:cubicBezTo>
                  <a:cubicBezTo>
                    <a:pt x="1484" y="1161"/>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p:nvPr/>
          </p:nvSpPr>
          <p:spPr>
            <a:xfrm>
              <a:off x="-2974400" y="2062450"/>
              <a:ext cx="37125" cy="29050"/>
            </a:xfrm>
            <a:custGeom>
              <a:rect b="b" l="l" r="r" t="t"/>
              <a:pathLst>
                <a:path extrusionOk="0" h="1162" w="1485">
                  <a:moveTo>
                    <a:pt x="743" y="1"/>
                  </a:moveTo>
                  <a:cubicBezTo>
                    <a:pt x="1" y="1"/>
                    <a:pt x="1" y="1161"/>
                    <a:pt x="743" y="1161"/>
                  </a:cubicBezTo>
                  <a:cubicBezTo>
                    <a:pt x="1484" y="1161"/>
                    <a:pt x="1484" y="1"/>
                    <a:pt x="7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a:off x="-3125125" y="2203225"/>
              <a:ext cx="37575" cy="28550"/>
            </a:xfrm>
            <a:custGeom>
              <a:rect b="b" l="l" r="r" t="t"/>
              <a:pathLst>
                <a:path extrusionOk="0" h="1142" w="1503">
                  <a:moveTo>
                    <a:pt x="761" y="0"/>
                  </a:moveTo>
                  <a:cubicBezTo>
                    <a:pt x="0" y="0"/>
                    <a:pt x="0" y="1141"/>
                    <a:pt x="761" y="1141"/>
                  </a:cubicBezTo>
                  <a:cubicBezTo>
                    <a:pt x="1503" y="1141"/>
                    <a:pt x="1503" y="0"/>
                    <a:pt x="7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
            <p:cNvSpPr/>
            <p:nvPr/>
          </p:nvSpPr>
          <p:spPr>
            <a:xfrm>
              <a:off x="-3084725" y="2376300"/>
              <a:ext cx="37125" cy="29025"/>
            </a:xfrm>
            <a:custGeom>
              <a:rect b="b" l="l" r="r" t="t"/>
              <a:pathLst>
                <a:path extrusionOk="0" h="1161" w="1485">
                  <a:moveTo>
                    <a:pt x="743" y="1"/>
                  </a:moveTo>
                  <a:cubicBezTo>
                    <a:pt x="1" y="1"/>
                    <a:pt x="1" y="1161"/>
                    <a:pt x="743" y="1161"/>
                  </a:cubicBezTo>
                  <a:cubicBezTo>
                    <a:pt x="1485" y="1161"/>
                    <a:pt x="1485" y="1"/>
                    <a:pt x="7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p:nvPr/>
          </p:nvSpPr>
          <p:spPr>
            <a:xfrm>
              <a:off x="-2986750" y="241625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p:nvPr/>
          </p:nvSpPr>
          <p:spPr>
            <a:xfrm>
              <a:off x="-2884050" y="2413875"/>
              <a:ext cx="37125" cy="29025"/>
            </a:xfrm>
            <a:custGeom>
              <a:rect b="b" l="l" r="r" t="t"/>
              <a:pathLst>
                <a:path extrusionOk="0" h="1161" w="1485">
                  <a:moveTo>
                    <a:pt x="743" y="0"/>
                  </a:moveTo>
                  <a:cubicBezTo>
                    <a:pt x="1" y="0"/>
                    <a:pt x="1" y="1161"/>
                    <a:pt x="743" y="1161"/>
                  </a:cubicBezTo>
                  <a:cubicBezTo>
                    <a:pt x="1484" y="1161"/>
                    <a:pt x="1484" y="0"/>
                    <a:pt x="7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2778950" y="2340650"/>
              <a:ext cx="37100" cy="29025"/>
            </a:xfrm>
            <a:custGeom>
              <a:rect b="b" l="l" r="r" t="t"/>
              <a:pathLst>
                <a:path extrusionOk="0" h="1161" w="1484">
                  <a:moveTo>
                    <a:pt x="742" y="0"/>
                  </a:moveTo>
                  <a:cubicBezTo>
                    <a:pt x="0" y="0"/>
                    <a:pt x="0" y="1160"/>
                    <a:pt x="742" y="1160"/>
                  </a:cubicBezTo>
                  <a:cubicBezTo>
                    <a:pt x="1484" y="1160"/>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p:nvPr/>
          </p:nvSpPr>
          <p:spPr>
            <a:xfrm>
              <a:off x="-2764675" y="2232225"/>
              <a:ext cx="37100" cy="28550"/>
            </a:xfrm>
            <a:custGeom>
              <a:rect b="b" l="l" r="r" t="t"/>
              <a:pathLst>
                <a:path extrusionOk="0" h="1142" w="1484">
                  <a:moveTo>
                    <a:pt x="742" y="0"/>
                  </a:moveTo>
                  <a:cubicBezTo>
                    <a:pt x="0" y="0"/>
                    <a:pt x="0" y="1142"/>
                    <a:pt x="742" y="1142"/>
                  </a:cubicBezTo>
                  <a:cubicBezTo>
                    <a:pt x="1484" y="1142"/>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p:nvPr/>
          </p:nvSpPr>
          <p:spPr>
            <a:xfrm>
              <a:off x="-2750900" y="2145200"/>
              <a:ext cx="37125" cy="29025"/>
            </a:xfrm>
            <a:custGeom>
              <a:rect b="b" l="l" r="r" t="t"/>
              <a:pathLst>
                <a:path extrusionOk="0" h="1161" w="1485">
                  <a:moveTo>
                    <a:pt x="742" y="1"/>
                  </a:moveTo>
                  <a:cubicBezTo>
                    <a:pt x="1" y="1"/>
                    <a:pt x="1" y="1161"/>
                    <a:pt x="742" y="1161"/>
                  </a:cubicBezTo>
                  <a:cubicBezTo>
                    <a:pt x="1484" y="1161"/>
                    <a:pt x="1484" y="1"/>
                    <a:pt x="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0"/>
            <p:cNvSpPr/>
            <p:nvPr/>
          </p:nvSpPr>
          <p:spPr>
            <a:xfrm>
              <a:off x="-2821275" y="2050100"/>
              <a:ext cx="37125" cy="29025"/>
            </a:xfrm>
            <a:custGeom>
              <a:rect b="b" l="l" r="r" t="t"/>
              <a:pathLst>
                <a:path extrusionOk="0" h="1161" w="1485">
                  <a:moveTo>
                    <a:pt x="742" y="0"/>
                  </a:moveTo>
                  <a:cubicBezTo>
                    <a:pt x="1" y="0"/>
                    <a:pt x="1" y="1161"/>
                    <a:pt x="742" y="1161"/>
                  </a:cubicBezTo>
                  <a:cubicBezTo>
                    <a:pt x="1484" y="1161"/>
                    <a:pt x="1484" y="0"/>
                    <a:pt x="7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p:nvPr/>
          </p:nvSpPr>
          <p:spPr>
            <a:xfrm>
              <a:off x="-2901625" y="2004925"/>
              <a:ext cx="37575" cy="29025"/>
            </a:xfrm>
            <a:custGeom>
              <a:rect b="b" l="l" r="r" t="t"/>
              <a:pathLst>
                <a:path extrusionOk="0" h="1161" w="1503">
                  <a:moveTo>
                    <a:pt x="761" y="0"/>
                  </a:moveTo>
                  <a:cubicBezTo>
                    <a:pt x="0" y="0"/>
                    <a:pt x="0" y="1161"/>
                    <a:pt x="761" y="1161"/>
                  </a:cubicBezTo>
                  <a:cubicBezTo>
                    <a:pt x="1503" y="1161"/>
                    <a:pt x="1484" y="0"/>
                    <a:pt x="7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p:nvPr/>
          </p:nvSpPr>
          <p:spPr>
            <a:xfrm>
              <a:off x="-3024800" y="2007300"/>
              <a:ext cx="37600" cy="29025"/>
            </a:xfrm>
            <a:custGeom>
              <a:rect b="b" l="l" r="r" t="t"/>
              <a:pathLst>
                <a:path extrusionOk="0" h="1161" w="1504">
                  <a:moveTo>
                    <a:pt x="761" y="1"/>
                  </a:moveTo>
                  <a:cubicBezTo>
                    <a:pt x="1" y="1"/>
                    <a:pt x="1" y="1161"/>
                    <a:pt x="761" y="1161"/>
                  </a:cubicBezTo>
                  <a:cubicBezTo>
                    <a:pt x="1503" y="1161"/>
                    <a:pt x="1503" y="1"/>
                    <a:pt x="7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3117525" y="2062450"/>
              <a:ext cx="37600" cy="29050"/>
            </a:xfrm>
            <a:custGeom>
              <a:rect b="b" l="l" r="r" t="t"/>
              <a:pathLst>
                <a:path extrusionOk="0" h="1162" w="1504">
                  <a:moveTo>
                    <a:pt x="742" y="1"/>
                  </a:moveTo>
                  <a:cubicBezTo>
                    <a:pt x="1" y="1"/>
                    <a:pt x="1" y="1161"/>
                    <a:pt x="742" y="1161"/>
                  </a:cubicBezTo>
                  <a:cubicBezTo>
                    <a:pt x="1503" y="1161"/>
                    <a:pt x="1503" y="1"/>
                    <a:pt x="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p:nvPr/>
          </p:nvSpPr>
          <p:spPr>
            <a:xfrm>
              <a:off x="-3014325" y="2170400"/>
              <a:ext cx="37100" cy="29025"/>
            </a:xfrm>
            <a:custGeom>
              <a:rect b="b" l="l" r="r" t="t"/>
              <a:pathLst>
                <a:path extrusionOk="0" h="1161" w="1484">
                  <a:moveTo>
                    <a:pt x="742" y="1"/>
                  </a:moveTo>
                  <a:cubicBezTo>
                    <a:pt x="0" y="1"/>
                    <a:pt x="0" y="1161"/>
                    <a:pt x="742" y="1161"/>
                  </a:cubicBezTo>
                  <a:cubicBezTo>
                    <a:pt x="1484" y="1161"/>
                    <a:pt x="1484" y="1"/>
                    <a:pt x="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p:nvPr/>
          </p:nvSpPr>
          <p:spPr>
            <a:xfrm>
              <a:off x="-3044775" y="2321150"/>
              <a:ext cx="37600" cy="29025"/>
            </a:xfrm>
            <a:custGeom>
              <a:rect b="b" l="l" r="r" t="t"/>
              <a:pathLst>
                <a:path extrusionOk="0" h="1161" w="1504">
                  <a:moveTo>
                    <a:pt x="743" y="0"/>
                  </a:moveTo>
                  <a:cubicBezTo>
                    <a:pt x="1" y="0"/>
                    <a:pt x="1" y="1161"/>
                    <a:pt x="743" y="1161"/>
                  </a:cubicBezTo>
                  <a:cubicBezTo>
                    <a:pt x="1503" y="1161"/>
                    <a:pt x="1503" y="0"/>
                    <a:pt x="7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0"/>
            <p:cNvSpPr/>
            <p:nvPr/>
          </p:nvSpPr>
          <p:spPr>
            <a:xfrm>
              <a:off x="-2844100" y="2341125"/>
              <a:ext cx="37600" cy="29025"/>
            </a:xfrm>
            <a:custGeom>
              <a:rect b="b" l="l" r="r" t="t"/>
              <a:pathLst>
                <a:path extrusionOk="0" h="1161" w="1504">
                  <a:moveTo>
                    <a:pt x="761" y="0"/>
                  </a:moveTo>
                  <a:cubicBezTo>
                    <a:pt x="1" y="0"/>
                    <a:pt x="1" y="1160"/>
                    <a:pt x="761" y="1160"/>
                  </a:cubicBezTo>
                  <a:cubicBezTo>
                    <a:pt x="1503" y="1160"/>
                    <a:pt x="1503" y="0"/>
                    <a:pt x="7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20"/>
          <p:cNvSpPr txBox="1"/>
          <p:nvPr>
            <p:ph idx="1" type="subTitle"/>
          </p:nvPr>
        </p:nvSpPr>
        <p:spPr>
          <a:xfrm flipH="1">
            <a:off x="948825" y="4066500"/>
            <a:ext cx="2783700" cy="46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1pPr>
            <a:lvl2pPr lvl="1"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2pPr>
            <a:lvl3pPr lvl="2"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3pPr>
            <a:lvl4pPr lvl="3"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4pPr>
            <a:lvl5pPr lvl="4"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5pPr>
            <a:lvl6pPr lvl="5"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6pPr>
            <a:lvl7pPr lvl="6"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7pPr>
            <a:lvl8pPr lvl="7"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8pPr>
            <a:lvl9pPr lvl="8" rtl="0">
              <a:lnSpc>
                <a:spcPct val="100000"/>
              </a:lnSpc>
              <a:spcBef>
                <a:spcPts val="0"/>
              </a:spcBef>
              <a:spcAft>
                <a:spcPts val="0"/>
              </a:spcAft>
              <a:buNone/>
              <a:defRPr sz="2400">
                <a:solidFill>
                  <a:schemeClr val="accent1"/>
                </a:solidFill>
                <a:latin typeface="Kirang Haerang"/>
                <a:ea typeface="Kirang Haerang"/>
                <a:cs typeface="Kirang Haerang"/>
                <a:sym typeface="Kirang Haerang"/>
              </a:defRPr>
            </a:lvl9pPr>
          </a:lstStyle>
          <a:p/>
        </p:txBody>
      </p:sp>
      <p:grpSp>
        <p:nvGrpSpPr>
          <p:cNvPr id="443" name="Google Shape;443;p20"/>
          <p:cNvGrpSpPr/>
          <p:nvPr/>
        </p:nvGrpSpPr>
        <p:grpSpPr>
          <a:xfrm flipH="1" rot="-6369259">
            <a:off x="7896140" y="40354"/>
            <a:ext cx="1884578" cy="1094220"/>
            <a:chOff x="3831050" y="2206600"/>
            <a:chExt cx="413450" cy="240050"/>
          </a:xfrm>
        </p:grpSpPr>
        <p:sp>
          <p:nvSpPr>
            <p:cNvPr id="444" name="Google Shape;444;p20"/>
            <p:cNvSpPr/>
            <p:nvPr/>
          </p:nvSpPr>
          <p:spPr>
            <a:xfrm>
              <a:off x="3918900" y="2324675"/>
              <a:ext cx="325600" cy="121975"/>
            </a:xfrm>
            <a:custGeom>
              <a:rect b="b" l="l" r="r" t="t"/>
              <a:pathLst>
                <a:path extrusionOk="0" h="4879" w="13024">
                  <a:moveTo>
                    <a:pt x="4455" y="1"/>
                  </a:moveTo>
                  <a:cubicBezTo>
                    <a:pt x="4266" y="1"/>
                    <a:pt x="4077" y="15"/>
                    <a:pt x="3890" y="48"/>
                  </a:cubicBezTo>
                  <a:cubicBezTo>
                    <a:pt x="2996" y="200"/>
                    <a:pt x="2349" y="752"/>
                    <a:pt x="1854" y="1512"/>
                  </a:cubicBezTo>
                  <a:cubicBezTo>
                    <a:pt x="1189" y="2521"/>
                    <a:pt x="580" y="3567"/>
                    <a:pt x="66" y="4651"/>
                  </a:cubicBezTo>
                  <a:cubicBezTo>
                    <a:pt x="1" y="4769"/>
                    <a:pt x="107" y="4878"/>
                    <a:pt x="205" y="4878"/>
                  </a:cubicBezTo>
                  <a:cubicBezTo>
                    <a:pt x="248" y="4878"/>
                    <a:pt x="290" y="4856"/>
                    <a:pt x="314" y="4803"/>
                  </a:cubicBezTo>
                  <a:lnTo>
                    <a:pt x="314" y="4822"/>
                  </a:lnTo>
                  <a:cubicBezTo>
                    <a:pt x="751" y="3909"/>
                    <a:pt x="1227" y="3034"/>
                    <a:pt x="1759" y="2197"/>
                  </a:cubicBezTo>
                  <a:cubicBezTo>
                    <a:pt x="2273" y="1398"/>
                    <a:pt x="2786" y="580"/>
                    <a:pt x="3775" y="371"/>
                  </a:cubicBezTo>
                  <a:cubicBezTo>
                    <a:pt x="4002" y="322"/>
                    <a:pt x="4233" y="301"/>
                    <a:pt x="4465" y="301"/>
                  </a:cubicBezTo>
                  <a:cubicBezTo>
                    <a:pt x="5129" y="301"/>
                    <a:pt x="5804" y="473"/>
                    <a:pt x="6438" y="656"/>
                  </a:cubicBezTo>
                  <a:cubicBezTo>
                    <a:pt x="7427" y="942"/>
                    <a:pt x="8416" y="1246"/>
                    <a:pt x="9406" y="1569"/>
                  </a:cubicBezTo>
                  <a:cubicBezTo>
                    <a:pt x="10547" y="1950"/>
                    <a:pt x="11669" y="2330"/>
                    <a:pt x="12772" y="2749"/>
                  </a:cubicBezTo>
                  <a:cubicBezTo>
                    <a:pt x="12789" y="2754"/>
                    <a:pt x="12806" y="2756"/>
                    <a:pt x="12821" y="2756"/>
                  </a:cubicBezTo>
                  <a:cubicBezTo>
                    <a:pt x="12974" y="2756"/>
                    <a:pt x="13023" y="2515"/>
                    <a:pt x="12867" y="2463"/>
                  </a:cubicBezTo>
                  <a:cubicBezTo>
                    <a:pt x="10775" y="1684"/>
                    <a:pt x="8645" y="980"/>
                    <a:pt x="6514" y="371"/>
                  </a:cubicBezTo>
                  <a:cubicBezTo>
                    <a:pt x="5842" y="192"/>
                    <a:pt x="5146" y="1"/>
                    <a:pt x="44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a:off x="3857125" y="2274625"/>
              <a:ext cx="381750" cy="170525"/>
            </a:xfrm>
            <a:custGeom>
              <a:rect b="b" l="l" r="r" t="t"/>
              <a:pathLst>
                <a:path extrusionOk="0" h="6821" w="15270">
                  <a:moveTo>
                    <a:pt x="6477" y="0"/>
                  </a:moveTo>
                  <a:cubicBezTo>
                    <a:pt x="5866" y="0"/>
                    <a:pt x="5257" y="119"/>
                    <a:pt x="4687" y="357"/>
                  </a:cubicBezTo>
                  <a:cubicBezTo>
                    <a:pt x="3603" y="852"/>
                    <a:pt x="2670" y="1612"/>
                    <a:pt x="2005" y="2601"/>
                  </a:cubicBezTo>
                  <a:cubicBezTo>
                    <a:pt x="1111" y="3819"/>
                    <a:pt x="578" y="5245"/>
                    <a:pt x="46" y="6634"/>
                  </a:cubicBezTo>
                  <a:cubicBezTo>
                    <a:pt x="0" y="6747"/>
                    <a:pt x="83" y="6820"/>
                    <a:pt x="174" y="6820"/>
                  </a:cubicBezTo>
                  <a:cubicBezTo>
                    <a:pt x="235" y="6820"/>
                    <a:pt x="300" y="6787"/>
                    <a:pt x="331" y="6710"/>
                  </a:cubicBezTo>
                  <a:lnTo>
                    <a:pt x="331" y="6710"/>
                  </a:lnTo>
                  <a:lnTo>
                    <a:pt x="312" y="6729"/>
                  </a:lnTo>
                  <a:cubicBezTo>
                    <a:pt x="1168" y="4465"/>
                    <a:pt x="2157" y="1993"/>
                    <a:pt x="4401" y="813"/>
                  </a:cubicBezTo>
                  <a:cubicBezTo>
                    <a:pt x="5056" y="475"/>
                    <a:pt x="5770" y="304"/>
                    <a:pt x="6481" y="304"/>
                  </a:cubicBezTo>
                  <a:cubicBezTo>
                    <a:pt x="6969" y="304"/>
                    <a:pt x="7456" y="385"/>
                    <a:pt x="7920" y="547"/>
                  </a:cubicBezTo>
                  <a:cubicBezTo>
                    <a:pt x="9157" y="985"/>
                    <a:pt x="10336" y="1536"/>
                    <a:pt x="11458" y="2240"/>
                  </a:cubicBezTo>
                  <a:cubicBezTo>
                    <a:pt x="12675" y="2982"/>
                    <a:pt x="13855" y="3819"/>
                    <a:pt x="14939" y="4770"/>
                  </a:cubicBezTo>
                  <a:cubicBezTo>
                    <a:pt x="14970" y="4793"/>
                    <a:pt x="15003" y="4803"/>
                    <a:pt x="15035" y="4803"/>
                  </a:cubicBezTo>
                  <a:cubicBezTo>
                    <a:pt x="15161" y="4803"/>
                    <a:pt x="15269" y="4651"/>
                    <a:pt x="15148" y="4561"/>
                  </a:cubicBezTo>
                  <a:cubicBezTo>
                    <a:pt x="14140" y="3686"/>
                    <a:pt x="13056" y="2887"/>
                    <a:pt x="11915" y="2183"/>
                  </a:cubicBezTo>
                  <a:cubicBezTo>
                    <a:pt x="10773" y="1441"/>
                    <a:pt x="9556" y="832"/>
                    <a:pt x="8282" y="357"/>
                  </a:cubicBezTo>
                  <a:cubicBezTo>
                    <a:pt x="7702" y="119"/>
                    <a:pt x="7088" y="0"/>
                    <a:pt x="64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3831050" y="2206600"/>
              <a:ext cx="407300" cy="196225"/>
            </a:xfrm>
            <a:custGeom>
              <a:rect b="b" l="l" r="r" t="t"/>
              <a:pathLst>
                <a:path extrusionOk="0" h="7849" w="16292">
                  <a:moveTo>
                    <a:pt x="6260" y="1"/>
                  </a:moveTo>
                  <a:cubicBezTo>
                    <a:pt x="5806" y="1"/>
                    <a:pt x="5349" y="71"/>
                    <a:pt x="4893" y="225"/>
                  </a:cubicBezTo>
                  <a:cubicBezTo>
                    <a:pt x="3656" y="681"/>
                    <a:pt x="2610" y="1537"/>
                    <a:pt x="1907" y="2660"/>
                  </a:cubicBezTo>
                  <a:cubicBezTo>
                    <a:pt x="898" y="4143"/>
                    <a:pt x="461" y="5931"/>
                    <a:pt x="23" y="7662"/>
                  </a:cubicBezTo>
                  <a:cubicBezTo>
                    <a:pt x="1" y="7775"/>
                    <a:pt x="93" y="7848"/>
                    <a:pt x="179" y="7848"/>
                  </a:cubicBezTo>
                  <a:cubicBezTo>
                    <a:pt x="238" y="7848"/>
                    <a:pt x="293" y="7815"/>
                    <a:pt x="309" y="7738"/>
                  </a:cubicBezTo>
                  <a:cubicBezTo>
                    <a:pt x="994" y="5037"/>
                    <a:pt x="1849" y="1880"/>
                    <a:pt x="4646" y="643"/>
                  </a:cubicBezTo>
                  <a:cubicBezTo>
                    <a:pt x="5173" y="409"/>
                    <a:pt x="5711" y="304"/>
                    <a:pt x="6247" y="304"/>
                  </a:cubicBezTo>
                  <a:cubicBezTo>
                    <a:pt x="7105" y="304"/>
                    <a:pt x="7958" y="572"/>
                    <a:pt x="8754" y="1005"/>
                  </a:cubicBezTo>
                  <a:cubicBezTo>
                    <a:pt x="10085" y="1727"/>
                    <a:pt x="11265" y="2755"/>
                    <a:pt x="12406" y="3763"/>
                  </a:cubicBezTo>
                  <a:cubicBezTo>
                    <a:pt x="13680" y="4904"/>
                    <a:pt x="14879" y="6140"/>
                    <a:pt x="15982" y="7453"/>
                  </a:cubicBezTo>
                  <a:cubicBezTo>
                    <a:pt x="16015" y="7490"/>
                    <a:pt x="16052" y="7506"/>
                    <a:pt x="16088" y="7506"/>
                  </a:cubicBezTo>
                  <a:cubicBezTo>
                    <a:pt x="16197" y="7506"/>
                    <a:pt x="16292" y="7358"/>
                    <a:pt x="16191" y="7244"/>
                  </a:cubicBezTo>
                  <a:cubicBezTo>
                    <a:pt x="15145" y="5988"/>
                    <a:pt x="13985" y="4790"/>
                    <a:pt x="12767" y="3687"/>
                  </a:cubicBezTo>
                  <a:cubicBezTo>
                    <a:pt x="11607" y="2640"/>
                    <a:pt x="10371" y="1556"/>
                    <a:pt x="8982" y="795"/>
                  </a:cubicBezTo>
                  <a:cubicBezTo>
                    <a:pt x="8133" y="307"/>
                    <a:pt x="7206" y="1"/>
                    <a:pt x="62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2" name="Shape 92"/>
        <p:cNvGrpSpPr/>
        <p:nvPr/>
      </p:nvGrpSpPr>
      <p:grpSpPr>
        <a:xfrm>
          <a:off x="0" y="0"/>
          <a:ext cx="0" cy="0"/>
          <a:chOff x="0" y="0"/>
          <a:chExt cx="0" cy="0"/>
        </a:xfrm>
      </p:grpSpPr>
      <p:sp>
        <p:nvSpPr>
          <p:cNvPr id="93" name="Google Shape;93;p3"/>
          <p:cNvSpPr/>
          <p:nvPr/>
        </p:nvSpPr>
        <p:spPr>
          <a:xfrm rot="802667">
            <a:off x="132015" y="-1115898"/>
            <a:ext cx="1360187" cy="3841518"/>
          </a:xfrm>
          <a:custGeom>
            <a:rect b="b" l="l" r="r" t="t"/>
            <a:pathLst>
              <a:path extrusionOk="0" h="40562" w="14362">
                <a:moveTo>
                  <a:pt x="1320" y="0"/>
                </a:moveTo>
                <a:cubicBezTo>
                  <a:pt x="1213" y="0"/>
                  <a:pt x="1106" y="50"/>
                  <a:pt x="1028" y="170"/>
                </a:cubicBezTo>
                <a:cubicBezTo>
                  <a:pt x="324" y="1330"/>
                  <a:pt x="1" y="2643"/>
                  <a:pt x="952" y="3765"/>
                </a:cubicBezTo>
                <a:cubicBezTo>
                  <a:pt x="1998" y="4982"/>
                  <a:pt x="3748" y="5249"/>
                  <a:pt x="4243" y="6941"/>
                </a:cubicBezTo>
                <a:cubicBezTo>
                  <a:pt x="4832" y="9053"/>
                  <a:pt x="2968" y="10536"/>
                  <a:pt x="2949" y="12534"/>
                </a:cubicBezTo>
                <a:cubicBezTo>
                  <a:pt x="2930" y="13941"/>
                  <a:pt x="4014" y="14816"/>
                  <a:pt x="5137" y="15425"/>
                </a:cubicBezTo>
                <a:cubicBezTo>
                  <a:pt x="6658" y="16243"/>
                  <a:pt x="8427" y="16756"/>
                  <a:pt x="8827" y="18658"/>
                </a:cubicBezTo>
                <a:cubicBezTo>
                  <a:pt x="9226" y="20465"/>
                  <a:pt x="7818" y="22082"/>
                  <a:pt x="8313" y="23851"/>
                </a:cubicBezTo>
                <a:cubicBezTo>
                  <a:pt x="8770" y="25468"/>
                  <a:pt x="10329" y="26362"/>
                  <a:pt x="11356" y="27579"/>
                </a:cubicBezTo>
                <a:cubicBezTo>
                  <a:pt x="12593" y="29044"/>
                  <a:pt x="13163" y="30965"/>
                  <a:pt x="12897" y="32867"/>
                </a:cubicBezTo>
                <a:cubicBezTo>
                  <a:pt x="12612" y="34883"/>
                  <a:pt x="11604" y="36994"/>
                  <a:pt x="10082" y="38364"/>
                </a:cubicBezTo>
                <a:cubicBezTo>
                  <a:pt x="9005" y="39355"/>
                  <a:pt x="7756" y="39705"/>
                  <a:pt x="6455" y="39705"/>
                </a:cubicBezTo>
                <a:cubicBezTo>
                  <a:pt x="5458" y="39705"/>
                  <a:pt x="4431" y="39500"/>
                  <a:pt x="3425" y="39220"/>
                </a:cubicBezTo>
                <a:cubicBezTo>
                  <a:pt x="3384" y="39209"/>
                  <a:pt x="3344" y="39204"/>
                  <a:pt x="3306" y="39204"/>
                </a:cubicBezTo>
                <a:cubicBezTo>
                  <a:pt x="2868" y="39204"/>
                  <a:pt x="2648" y="39860"/>
                  <a:pt x="3120" y="40000"/>
                </a:cubicBezTo>
                <a:cubicBezTo>
                  <a:pt x="4232" y="40298"/>
                  <a:pt x="5406" y="40561"/>
                  <a:pt x="6567" y="40561"/>
                </a:cubicBezTo>
                <a:cubicBezTo>
                  <a:pt x="7333" y="40561"/>
                  <a:pt x="8093" y="40446"/>
                  <a:pt x="8827" y="40152"/>
                </a:cubicBezTo>
                <a:cubicBezTo>
                  <a:pt x="10386" y="39543"/>
                  <a:pt x="11566" y="38155"/>
                  <a:pt x="12383" y="36728"/>
                </a:cubicBezTo>
                <a:cubicBezTo>
                  <a:pt x="14190" y="33571"/>
                  <a:pt x="14362" y="29728"/>
                  <a:pt x="11851" y="26894"/>
                </a:cubicBezTo>
                <a:cubicBezTo>
                  <a:pt x="10672" y="25544"/>
                  <a:pt x="8674" y="24460"/>
                  <a:pt x="9093" y="22367"/>
                </a:cubicBezTo>
                <a:cubicBezTo>
                  <a:pt x="9283" y="21473"/>
                  <a:pt x="9683" y="20636"/>
                  <a:pt x="9740" y="19723"/>
                </a:cubicBezTo>
                <a:cubicBezTo>
                  <a:pt x="9797" y="18829"/>
                  <a:pt x="9587" y="17954"/>
                  <a:pt x="9150" y="17213"/>
                </a:cubicBezTo>
                <a:cubicBezTo>
                  <a:pt x="8332" y="15843"/>
                  <a:pt x="6772" y="15387"/>
                  <a:pt x="5460" y="14664"/>
                </a:cubicBezTo>
                <a:cubicBezTo>
                  <a:pt x="4775" y="14283"/>
                  <a:pt x="3976" y="13751"/>
                  <a:pt x="3805" y="12933"/>
                </a:cubicBezTo>
                <a:cubicBezTo>
                  <a:pt x="3577" y="11830"/>
                  <a:pt x="4414" y="10708"/>
                  <a:pt x="4794" y="9757"/>
                </a:cubicBezTo>
                <a:cubicBezTo>
                  <a:pt x="5441" y="8121"/>
                  <a:pt x="5289" y="6314"/>
                  <a:pt x="4014" y="5039"/>
                </a:cubicBezTo>
                <a:cubicBezTo>
                  <a:pt x="3349" y="4355"/>
                  <a:pt x="2417" y="4050"/>
                  <a:pt x="1751" y="3385"/>
                </a:cubicBezTo>
                <a:cubicBezTo>
                  <a:pt x="895" y="2586"/>
                  <a:pt x="1123" y="1578"/>
                  <a:pt x="1694" y="684"/>
                </a:cubicBezTo>
                <a:cubicBezTo>
                  <a:pt x="1901" y="352"/>
                  <a:pt x="1607" y="0"/>
                  <a:pt x="13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633625" y="3465327"/>
            <a:ext cx="2230308" cy="2366278"/>
          </a:xfrm>
          <a:custGeom>
            <a:rect b="b" l="l" r="r" t="t"/>
            <a:pathLst>
              <a:path extrusionOk="0" h="20605" w="19421">
                <a:moveTo>
                  <a:pt x="7936" y="0"/>
                </a:moveTo>
                <a:cubicBezTo>
                  <a:pt x="7714" y="0"/>
                  <a:pt x="7472" y="28"/>
                  <a:pt x="7209" y="87"/>
                </a:cubicBezTo>
                <a:cubicBezTo>
                  <a:pt x="3671" y="886"/>
                  <a:pt x="3158" y="6783"/>
                  <a:pt x="3310" y="8304"/>
                </a:cubicBezTo>
                <a:cubicBezTo>
                  <a:pt x="3671" y="11348"/>
                  <a:pt x="1959" y="9845"/>
                  <a:pt x="989" y="11157"/>
                </a:cubicBezTo>
                <a:cubicBezTo>
                  <a:pt x="0" y="12470"/>
                  <a:pt x="1313" y="19926"/>
                  <a:pt x="6943" y="20516"/>
                </a:cubicBezTo>
                <a:cubicBezTo>
                  <a:pt x="7528" y="20577"/>
                  <a:pt x="8087" y="20604"/>
                  <a:pt x="8617" y="20604"/>
                </a:cubicBezTo>
                <a:cubicBezTo>
                  <a:pt x="13202" y="20604"/>
                  <a:pt x="15692" y="18556"/>
                  <a:pt x="15692" y="18556"/>
                </a:cubicBezTo>
                <a:cubicBezTo>
                  <a:pt x="19420" y="4215"/>
                  <a:pt x="12820" y="6840"/>
                  <a:pt x="11603" y="6326"/>
                </a:cubicBezTo>
                <a:cubicBezTo>
                  <a:pt x="10747" y="5965"/>
                  <a:pt x="10443" y="4899"/>
                  <a:pt x="10405" y="3473"/>
                </a:cubicBezTo>
                <a:cubicBezTo>
                  <a:pt x="10370" y="2190"/>
                  <a:pt x="9921" y="0"/>
                  <a:pt x="793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rot="-7138052">
            <a:off x="-3770721" y="1837999"/>
            <a:ext cx="6188838" cy="5036924"/>
          </a:xfrm>
          <a:custGeom>
            <a:rect b="b" l="l" r="r" t="t"/>
            <a:pathLst>
              <a:path extrusionOk="0" h="20311" w="24956">
                <a:moveTo>
                  <a:pt x="22982" y="1"/>
                </a:moveTo>
                <a:cubicBezTo>
                  <a:pt x="20052" y="1"/>
                  <a:pt x="14370" y="785"/>
                  <a:pt x="9492" y="6092"/>
                </a:cubicBezTo>
                <a:cubicBezTo>
                  <a:pt x="5478" y="10448"/>
                  <a:pt x="6239" y="13491"/>
                  <a:pt x="4508" y="15850"/>
                </a:cubicBezTo>
                <a:cubicBezTo>
                  <a:pt x="4019" y="16514"/>
                  <a:pt x="2904" y="18173"/>
                  <a:pt x="631" y="18173"/>
                </a:cubicBezTo>
                <a:cubicBezTo>
                  <a:pt x="430" y="18173"/>
                  <a:pt x="220" y="18160"/>
                  <a:pt x="0" y="18132"/>
                </a:cubicBezTo>
                <a:lnTo>
                  <a:pt x="0" y="19388"/>
                </a:lnTo>
                <a:cubicBezTo>
                  <a:pt x="666" y="19835"/>
                  <a:pt x="1441" y="20058"/>
                  <a:pt x="2216" y="20058"/>
                </a:cubicBezTo>
                <a:cubicBezTo>
                  <a:pt x="2992" y="20058"/>
                  <a:pt x="3767" y="19835"/>
                  <a:pt x="4432" y="19388"/>
                </a:cubicBezTo>
                <a:cubicBezTo>
                  <a:pt x="6848" y="17866"/>
                  <a:pt x="7133" y="15774"/>
                  <a:pt x="9283" y="15717"/>
                </a:cubicBezTo>
                <a:cubicBezTo>
                  <a:pt x="9331" y="15715"/>
                  <a:pt x="9378" y="15714"/>
                  <a:pt x="9424" y="15714"/>
                </a:cubicBezTo>
                <a:cubicBezTo>
                  <a:pt x="11302" y="15714"/>
                  <a:pt x="12100" y="17062"/>
                  <a:pt x="13532" y="17062"/>
                </a:cubicBezTo>
                <a:cubicBezTo>
                  <a:pt x="13657" y="17062"/>
                  <a:pt x="13788" y="17052"/>
                  <a:pt x="13924" y="17029"/>
                </a:cubicBezTo>
                <a:cubicBezTo>
                  <a:pt x="15369" y="16788"/>
                  <a:pt x="15580" y="15816"/>
                  <a:pt x="16355" y="15816"/>
                </a:cubicBezTo>
                <a:cubicBezTo>
                  <a:pt x="16498" y="15816"/>
                  <a:pt x="16660" y="15849"/>
                  <a:pt x="16853" y="15926"/>
                </a:cubicBezTo>
                <a:cubicBezTo>
                  <a:pt x="17920" y="16343"/>
                  <a:pt x="19674" y="20311"/>
                  <a:pt x="23293" y="20311"/>
                </a:cubicBezTo>
                <a:cubicBezTo>
                  <a:pt x="23803" y="20311"/>
                  <a:pt x="24350" y="20232"/>
                  <a:pt x="24937" y="20053"/>
                </a:cubicBezTo>
                <a:lnTo>
                  <a:pt x="24956" y="139"/>
                </a:lnTo>
                <a:cubicBezTo>
                  <a:pt x="24956" y="139"/>
                  <a:pt x="24211" y="1"/>
                  <a:pt x="229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6824875" y="1548400"/>
            <a:ext cx="4500322" cy="5006051"/>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6223906" y="-473825"/>
            <a:ext cx="3632312" cy="1509104"/>
          </a:xfrm>
          <a:custGeom>
            <a:rect b="b" l="l" r="r" t="t"/>
            <a:pathLst>
              <a:path extrusionOk="0" h="17165" w="41315">
                <a:moveTo>
                  <a:pt x="32364" y="0"/>
                </a:moveTo>
                <a:cubicBezTo>
                  <a:pt x="31768" y="0"/>
                  <a:pt x="31173" y="15"/>
                  <a:pt x="30586" y="31"/>
                </a:cubicBezTo>
                <a:cubicBezTo>
                  <a:pt x="28566" y="104"/>
                  <a:pt x="26528" y="355"/>
                  <a:pt x="24489" y="355"/>
                </a:cubicBezTo>
                <a:cubicBezTo>
                  <a:pt x="24416" y="355"/>
                  <a:pt x="24344" y="355"/>
                  <a:pt x="24271" y="354"/>
                </a:cubicBezTo>
                <a:cubicBezTo>
                  <a:pt x="23189" y="337"/>
                  <a:pt x="22107" y="332"/>
                  <a:pt x="21025" y="332"/>
                </a:cubicBezTo>
                <a:cubicBezTo>
                  <a:pt x="18861" y="332"/>
                  <a:pt x="16697" y="354"/>
                  <a:pt x="14533" y="354"/>
                </a:cubicBezTo>
                <a:cubicBezTo>
                  <a:pt x="12910" y="354"/>
                  <a:pt x="11287" y="341"/>
                  <a:pt x="9663" y="297"/>
                </a:cubicBezTo>
                <a:cubicBezTo>
                  <a:pt x="9180" y="284"/>
                  <a:pt x="8637" y="267"/>
                  <a:pt x="8065" y="267"/>
                </a:cubicBezTo>
                <a:cubicBezTo>
                  <a:pt x="5417" y="267"/>
                  <a:pt x="2134" y="621"/>
                  <a:pt x="1180" y="3264"/>
                </a:cubicBezTo>
                <a:cubicBezTo>
                  <a:pt x="1" y="6574"/>
                  <a:pt x="2607" y="9560"/>
                  <a:pt x="4984" y="11462"/>
                </a:cubicBezTo>
                <a:cubicBezTo>
                  <a:pt x="6354" y="12546"/>
                  <a:pt x="7780" y="13421"/>
                  <a:pt x="9511" y="13745"/>
                </a:cubicBezTo>
                <a:cubicBezTo>
                  <a:pt x="11356" y="14106"/>
                  <a:pt x="13239" y="13840"/>
                  <a:pt x="15008" y="14582"/>
                </a:cubicBezTo>
                <a:cubicBezTo>
                  <a:pt x="17520" y="15634"/>
                  <a:pt x="20045" y="17165"/>
                  <a:pt x="22797" y="17165"/>
                </a:cubicBezTo>
                <a:cubicBezTo>
                  <a:pt x="23379" y="17165"/>
                  <a:pt x="23971" y="17096"/>
                  <a:pt x="24576" y="16940"/>
                </a:cubicBezTo>
                <a:cubicBezTo>
                  <a:pt x="28551" y="15875"/>
                  <a:pt x="29826" y="11082"/>
                  <a:pt x="33877" y="10150"/>
                </a:cubicBezTo>
                <a:cubicBezTo>
                  <a:pt x="34771" y="9941"/>
                  <a:pt x="35703" y="9903"/>
                  <a:pt x="36578" y="9655"/>
                </a:cubicBezTo>
                <a:cubicBezTo>
                  <a:pt x="38328" y="9123"/>
                  <a:pt x="39184" y="7202"/>
                  <a:pt x="39964" y="5680"/>
                </a:cubicBezTo>
                <a:cubicBezTo>
                  <a:pt x="41314" y="2979"/>
                  <a:pt x="39412" y="1210"/>
                  <a:pt x="36882" y="506"/>
                </a:cubicBezTo>
                <a:cubicBezTo>
                  <a:pt x="35432" y="96"/>
                  <a:pt x="33892" y="0"/>
                  <a:pt x="323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3"/>
          <p:cNvGrpSpPr/>
          <p:nvPr/>
        </p:nvGrpSpPr>
        <p:grpSpPr>
          <a:xfrm>
            <a:off x="7349019" y="2059966"/>
            <a:ext cx="1190152" cy="1023567"/>
            <a:chOff x="5434600" y="3040550"/>
            <a:chExt cx="496000" cy="426575"/>
          </a:xfrm>
        </p:grpSpPr>
        <p:sp>
          <p:nvSpPr>
            <p:cNvPr id="99" name="Google Shape;99;p3"/>
            <p:cNvSpPr/>
            <p:nvPr/>
          </p:nvSpPr>
          <p:spPr>
            <a:xfrm>
              <a:off x="5608175" y="3391500"/>
              <a:ext cx="97025" cy="75625"/>
            </a:xfrm>
            <a:custGeom>
              <a:rect b="b" l="l" r="r" t="t"/>
              <a:pathLst>
                <a:path extrusionOk="0" h="3025" w="3881">
                  <a:moveTo>
                    <a:pt x="1940" y="0"/>
                  </a:moveTo>
                  <a:cubicBezTo>
                    <a:pt x="0" y="0"/>
                    <a:pt x="0" y="3025"/>
                    <a:pt x="1940" y="3025"/>
                  </a:cubicBezTo>
                  <a:cubicBezTo>
                    <a:pt x="3881" y="3025"/>
                    <a:pt x="3881" y="0"/>
                    <a:pt x="19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5708975" y="3190825"/>
              <a:ext cx="97500" cy="75150"/>
            </a:xfrm>
            <a:custGeom>
              <a:rect b="b" l="l" r="r" t="t"/>
              <a:pathLst>
                <a:path extrusionOk="0" h="3006" w="3900">
                  <a:moveTo>
                    <a:pt x="1941" y="1"/>
                  </a:moveTo>
                  <a:cubicBezTo>
                    <a:pt x="1" y="1"/>
                    <a:pt x="1" y="3006"/>
                    <a:pt x="1941" y="3006"/>
                  </a:cubicBezTo>
                  <a:cubicBezTo>
                    <a:pt x="3900" y="3006"/>
                    <a:pt x="3900" y="1"/>
                    <a:pt x="19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5593425" y="3138525"/>
              <a:ext cx="97500" cy="75625"/>
            </a:xfrm>
            <a:custGeom>
              <a:rect b="b" l="l" r="r" t="t"/>
              <a:pathLst>
                <a:path extrusionOk="0" h="3025" w="3900">
                  <a:moveTo>
                    <a:pt x="1960" y="0"/>
                  </a:moveTo>
                  <a:cubicBezTo>
                    <a:pt x="1" y="0"/>
                    <a:pt x="1" y="3025"/>
                    <a:pt x="1960" y="3025"/>
                  </a:cubicBezTo>
                  <a:cubicBezTo>
                    <a:pt x="3900" y="3025"/>
                    <a:pt x="3900" y="0"/>
                    <a:pt x="19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5486900" y="3236950"/>
              <a:ext cx="97050" cy="75625"/>
            </a:xfrm>
            <a:custGeom>
              <a:rect b="b" l="l" r="r" t="t"/>
              <a:pathLst>
                <a:path extrusionOk="0" h="3025" w="3882">
                  <a:moveTo>
                    <a:pt x="1941" y="1"/>
                  </a:moveTo>
                  <a:cubicBezTo>
                    <a:pt x="1" y="1"/>
                    <a:pt x="1" y="3025"/>
                    <a:pt x="1941" y="3025"/>
                  </a:cubicBezTo>
                  <a:cubicBezTo>
                    <a:pt x="3881" y="3025"/>
                    <a:pt x="3881" y="1"/>
                    <a:pt x="19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5619575" y="3265950"/>
              <a:ext cx="97525" cy="75175"/>
            </a:xfrm>
            <a:custGeom>
              <a:rect b="b" l="l" r="r" t="t"/>
              <a:pathLst>
                <a:path extrusionOk="0" h="3007" w="3901">
                  <a:moveTo>
                    <a:pt x="1941" y="1"/>
                  </a:moveTo>
                  <a:cubicBezTo>
                    <a:pt x="1" y="1"/>
                    <a:pt x="1" y="3006"/>
                    <a:pt x="1941" y="3006"/>
                  </a:cubicBezTo>
                  <a:cubicBezTo>
                    <a:pt x="3900" y="3006"/>
                    <a:pt x="3881" y="1"/>
                    <a:pt x="19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5492625" y="3352500"/>
              <a:ext cx="97025" cy="75150"/>
            </a:xfrm>
            <a:custGeom>
              <a:rect b="b" l="l" r="r" t="t"/>
              <a:pathLst>
                <a:path extrusionOk="0" h="3006" w="3881">
                  <a:moveTo>
                    <a:pt x="1940" y="1"/>
                  </a:moveTo>
                  <a:cubicBezTo>
                    <a:pt x="0" y="1"/>
                    <a:pt x="0" y="3006"/>
                    <a:pt x="1940" y="3006"/>
                  </a:cubicBezTo>
                  <a:cubicBezTo>
                    <a:pt x="3880" y="3006"/>
                    <a:pt x="3880" y="1"/>
                    <a:pt x="19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5737975" y="3325400"/>
              <a:ext cx="97050" cy="75625"/>
            </a:xfrm>
            <a:custGeom>
              <a:rect b="b" l="l" r="r" t="t"/>
              <a:pathLst>
                <a:path extrusionOk="0" h="3025" w="3882">
                  <a:moveTo>
                    <a:pt x="1941" y="0"/>
                  </a:moveTo>
                  <a:cubicBezTo>
                    <a:pt x="1" y="0"/>
                    <a:pt x="1" y="3025"/>
                    <a:pt x="1941" y="3025"/>
                  </a:cubicBezTo>
                  <a:cubicBezTo>
                    <a:pt x="3881" y="3025"/>
                    <a:pt x="3881" y="0"/>
                    <a:pt x="19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5815975" y="3247425"/>
              <a:ext cx="97025" cy="75625"/>
            </a:xfrm>
            <a:custGeom>
              <a:rect b="b" l="l" r="r" t="t"/>
              <a:pathLst>
                <a:path extrusionOk="0" h="3025" w="3881">
                  <a:moveTo>
                    <a:pt x="1941" y="0"/>
                  </a:moveTo>
                  <a:cubicBezTo>
                    <a:pt x="0" y="0"/>
                    <a:pt x="0" y="3024"/>
                    <a:pt x="1941" y="3024"/>
                  </a:cubicBezTo>
                  <a:cubicBezTo>
                    <a:pt x="3881" y="3024"/>
                    <a:pt x="3881" y="0"/>
                    <a:pt x="19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5703275" y="3061000"/>
              <a:ext cx="97500" cy="75175"/>
            </a:xfrm>
            <a:custGeom>
              <a:rect b="b" l="l" r="r" t="t"/>
              <a:pathLst>
                <a:path extrusionOk="0" h="3007" w="3900">
                  <a:moveTo>
                    <a:pt x="1941" y="1"/>
                  </a:moveTo>
                  <a:cubicBezTo>
                    <a:pt x="0" y="1"/>
                    <a:pt x="0" y="3006"/>
                    <a:pt x="1941" y="3006"/>
                  </a:cubicBezTo>
                  <a:cubicBezTo>
                    <a:pt x="3881" y="3006"/>
                    <a:pt x="3900" y="1"/>
                    <a:pt x="19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5833100" y="3108550"/>
              <a:ext cx="97500" cy="75650"/>
            </a:xfrm>
            <a:custGeom>
              <a:rect b="b" l="l" r="r" t="t"/>
              <a:pathLst>
                <a:path extrusionOk="0" h="3026" w="3900">
                  <a:moveTo>
                    <a:pt x="1940" y="1"/>
                  </a:moveTo>
                  <a:cubicBezTo>
                    <a:pt x="0" y="1"/>
                    <a:pt x="0" y="3025"/>
                    <a:pt x="1940" y="3025"/>
                  </a:cubicBezTo>
                  <a:cubicBezTo>
                    <a:pt x="3899" y="3025"/>
                    <a:pt x="3899" y="1"/>
                    <a:pt x="19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a:off x="5512600" y="3040550"/>
              <a:ext cx="97500" cy="75650"/>
            </a:xfrm>
            <a:custGeom>
              <a:rect b="b" l="l" r="r" t="t"/>
              <a:pathLst>
                <a:path extrusionOk="0" h="3026" w="3900">
                  <a:moveTo>
                    <a:pt x="1959" y="1"/>
                  </a:moveTo>
                  <a:cubicBezTo>
                    <a:pt x="0" y="1"/>
                    <a:pt x="0" y="3025"/>
                    <a:pt x="1959" y="3025"/>
                  </a:cubicBezTo>
                  <a:cubicBezTo>
                    <a:pt x="3899" y="3025"/>
                    <a:pt x="3899" y="1"/>
                    <a:pt x="19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5434600" y="3144700"/>
              <a:ext cx="97500" cy="75150"/>
            </a:xfrm>
            <a:custGeom>
              <a:rect b="b" l="l" r="r" t="t"/>
              <a:pathLst>
                <a:path extrusionOk="0" h="3006" w="3900">
                  <a:moveTo>
                    <a:pt x="1960" y="1"/>
                  </a:moveTo>
                  <a:cubicBezTo>
                    <a:pt x="1" y="1"/>
                    <a:pt x="1" y="3006"/>
                    <a:pt x="1960" y="3006"/>
                  </a:cubicBezTo>
                  <a:cubicBezTo>
                    <a:pt x="3900" y="3006"/>
                    <a:pt x="3900" y="1"/>
                    <a:pt x="19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3"/>
          <p:cNvSpPr txBox="1"/>
          <p:nvPr>
            <p:ph type="ctrTitle"/>
          </p:nvPr>
        </p:nvSpPr>
        <p:spPr>
          <a:xfrm>
            <a:off x="3618744" y="2443550"/>
            <a:ext cx="19065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3600">
                <a:solidFill>
                  <a:schemeClr val="accent5"/>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112" name="Google Shape;112;p3"/>
          <p:cNvSpPr txBox="1"/>
          <p:nvPr>
            <p:ph idx="1" type="subTitle"/>
          </p:nvPr>
        </p:nvSpPr>
        <p:spPr>
          <a:xfrm>
            <a:off x="3324227" y="2892925"/>
            <a:ext cx="24954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solidFill>
                  <a:schemeClr val="dk1"/>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13" name="Google Shape;113;p3"/>
          <p:cNvSpPr txBox="1"/>
          <p:nvPr>
            <p:ph hasCustomPrompt="1" idx="2" type="title"/>
          </p:nvPr>
        </p:nvSpPr>
        <p:spPr>
          <a:xfrm>
            <a:off x="3460794" y="1351100"/>
            <a:ext cx="22224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4800"/>
              <a:buNone/>
              <a:defRPr sz="96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2">
  <p:cSld name="TITLE_ONLY_1">
    <p:spTree>
      <p:nvGrpSpPr>
        <p:cNvPr id="447" name="Shape 447"/>
        <p:cNvGrpSpPr/>
        <p:nvPr/>
      </p:nvGrpSpPr>
      <p:grpSpPr>
        <a:xfrm>
          <a:off x="0" y="0"/>
          <a:ext cx="0" cy="0"/>
          <a:chOff x="0" y="0"/>
          <a:chExt cx="0" cy="0"/>
        </a:xfrm>
      </p:grpSpPr>
      <p:sp>
        <p:nvSpPr>
          <p:cNvPr id="448" name="Google Shape;448;p21"/>
          <p:cNvSpPr/>
          <p:nvPr/>
        </p:nvSpPr>
        <p:spPr>
          <a:xfrm>
            <a:off x="-717300" y="-410075"/>
            <a:ext cx="1355459" cy="1937359"/>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8483850" y="3685675"/>
            <a:ext cx="1355459" cy="1937359"/>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3">
  <p:cSld name="TITLE_ONLY_2">
    <p:spTree>
      <p:nvGrpSpPr>
        <p:cNvPr id="451" name="Shape 451"/>
        <p:cNvGrpSpPr/>
        <p:nvPr/>
      </p:nvGrpSpPr>
      <p:grpSpPr>
        <a:xfrm>
          <a:off x="0" y="0"/>
          <a:ext cx="0" cy="0"/>
          <a:chOff x="0" y="0"/>
          <a:chExt cx="0" cy="0"/>
        </a:xfrm>
      </p:grpSpPr>
      <p:grpSp>
        <p:nvGrpSpPr>
          <p:cNvPr id="452" name="Google Shape;452;p22"/>
          <p:cNvGrpSpPr/>
          <p:nvPr/>
        </p:nvGrpSpPr>
        <p:grpSpPr>
          <a:xfrm rot="-4600026">
            <a:off x="7898743" y="1295172"/>
            <a:ext cx="1869061" cy="1085205"/>
            <a:chOff x="3831050" y="2206600"/>
            <a:chExt cx="413450" cy="240050"/>
          </a:xfrm>
        </p:grpSpPr>
        <p:sp>
          <p:nvSpPr>
            <p:cNvPr id="453" name="Google Shape;453;p22"/>
            <p:cNvSpPr/>
            <p:nvPr/>
          </p:nvSpPr>
          <p:spPr>
            <a:xfrm>
              <a:off x="3918900" y="2324675"/>
              <a:ext cx="325600" cy="121975"/>
            </a:xfrm>
            <a:custGeom>
              <a:rect b="b" l="l" r="r" t="t"/>
              <a:pathLst>
                <a:path extrusionOk="0" h="4879" w="13024">
                  <a:moveTo>
                    <a:pt x="4455" y="1"/>
                  </a:moveTo>
                  <a:cubicBezTo>
                    <a:pt x="4266" y="1"/>
                    <a:pt x="4077" y="15"/>
                    <a:pt x="3890" y="48"/>
                  </a:cubicBezTo>
                  <a:cubicBezTo>
                    <a:pt x="2996" y="200"/>
                    <a:pt x="2349" y="752"/>
                    <a:pt x="1854" y="1512"/>
                  </a:cubicBezTo>
                  <a:cubicBezTo>
                    <a:pt x="1189" y="2521"/>
                    <a:pt x="580" y="3567"/>
                    <a:pt x="66" y="4651"/>
                  </a:cubicBezTo>
                  <a:cubicBezTo>
                    <a:pt x="1" y="4769"/>
                    <a:pt x="107" y="4878"/>
                    <a:pt x="205" y="4878"/>
                  </a:cubicBezTo>
                  <a:cubicBezTo>
                    <a:pt x="248" y="4878"/>
                    <a:pt x="290" y="4856"/>
                    <a:pt x="314" y="4803"/>
                  </a:cubicBezTo>
                  <a:lnTo>
                    <a:pt x="314" y="4822"/>
                  </a:lnTo>
                  <a:cubicBezTo>
                    <a:pt x="751" y="3909"/>
                    <a:pt x="1227" y="3034"/>
                    <a:pt x="1759" y="2197"/>
                  </a:cubicBezTo>
                  <a:cubicBezTo>
                    <a:pt x="2273" y="1398"/>
                    <a:pt x="2786" y="580"/>
                    <a:pt x="3775" y="371"/>
                  </a:cubicBezTo>
                  <a:cubicBezTo>
                    <a:pt x="4002" y="322"/>
                    <a:pt x="4233" y="301"/>
                    <a:pt x="4465" y="301"/>
                  </a:cubicBezTo>
                  <a:cubicBezTo>
                    <a:pt x="5129" y="301"/>
                    <a:pt x="5804" y="473"/>
                    <a:pt x="6438" y="656"/>
                  </a:cubicBezTo>
                  <a:cubicBezTo>
                    <a:pt x="7427" y="942"/>
                    <a:pt x="8416" y="1246"/>
                    <a:pt x="9406" y="1569"/>
                  </a:cubicBezTo>
                  <a:cubicBezTo>
                    <a:pt x="10547" y="1950"/>
                    <a:pt x="11669" y="2330"/>
                    <a:pt x="12772" y="2749"/>
                  </a:cubicBezTo>
                  <a:cubicBezTo>
                    <a:pt x="12789" y="2754"/>
                    <a:pt x="12806" y="2756"/>
                    <a:pt x="12821" y="2756"/>
                  </a:cubicBezTo>
                  <a:cubicBezTo>
                    <a:pt x="12974" y="2756"/>
                    <a:pt x="13023" y="2515"/>
                    <a:pt x="12867" y="2463"/>
                  </a:cubicBezTo>
                  <a:cubicBezTo>
                    <a:pt x="10775" y="1684"/>
                    <a:pt x="8645" y="980"/>
                    <a:pt x="6514" y="371"/>
                  </a:cubicBezTo>
                  <a:cubicBezTo>
                    <a:pt x="5842" y="192"/>
                    <a:pt x="5146" y="1"/>
                    <a:pt x="445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a:off x="3857125" y="2274625"/>
              <a:ext cx="381750" cy="170525"/>
            </a:xfrm>
            <a:custGeom>
              <a:rect b="b" l="l" r="r" t="t"/>
              <a:pathLst>
                <a:path extrusionOk="0" h="6821" w="15270">
                  <a:moveTo>
                    <a:pt x="6477" y="0"/>
                  </a:moveTo>
                  <a:cubicBezTo>
                    <a:pt x="5866" y="0"/>
                    <a:pt x="5257" y="119"/>
                    <a:pt x="4687" y="357"/>
                  </a:cubicBezTo>
                  <a:cubicBezTo>
                    <a:pt x="3603" y="852"/>
                    <a:pt x="2670" y="1612"/>
                    <a:pt x="2005" y="2601"/>
                  </a:cubicBezTo>
                  <a:cubicBezTo>
                    <a:pt x="1111" y="3819"/>
                    <a:pt x="578" y="5245"/>
                    <a:pt x="46" y="6634"/>
                  </a:cubicBezTo>
                  <a:cubicBezTo>
                    <a:pt x="0" y="6747"/>
                    <a:pt x="83" y="6820"/>
                    <a:pt x="174" y="6820"/>
                  </a:cubicBezTo>
                  <a:cubicBezTo>
                    <a:pt x="235" y="6820"/>
                    <a:pt x="300" y="6787"/>
                    <a:pt x="331" y="6710"/>
                  </a:cubicBezTo>
                  <a:lnTo>
                    <a:pt x="331" y="6710"/>
                  </a:lnTo>
                  <a:lnTo>
                    <a:pt x="312" y="6729"/>
                  </a:lnTo>
                  <a:cubicBezTo>
                    <a:pt x="1168" y="4465"/>
                    <a:pt x="2157" y="1993"/>
                    <a:pt x="4401" y="813"/>
                  </a:cubicBezTo>
                  <a:cubicBezTo>
                    <a:pt x="5056" y="475"/>
                    <a:pt x="5770" y="304"/>
                    <a:pt x="6481" y="304"/>
                  </a:cubicBezTo>
                  <a:cubicBezTo>
                    <a:pt x="6969" y="304"/>
                    <a:pt x="7456" y="385"/>
                    <a:pt x="7920" y="547"/>
                  </a:cubicBezTo>
                  <a:cubicBezTo>
                    <a:pt x="9157" y="985"/>
                    <a:pt x="10336" y="1536"/>
                    <a:pt x="11458" y="2240"/>
                  </a:cubicBezTo>
                  <a:cubicBezTo>
                    <a:pt x="12675" y="2982"/>
                    <a:pt x="13855" y="3819"/>
                    <a:pt x="14939" y="4770"/>
                  </a:cubicBezTo>
                  <a:cubicBezTo>
                    <a:pt x="14970" y="4793"/>
                    <a:pt x="15003" y="4803"/>
                    <a:pt x="15035" y="4803"/>
                  </a:cubicBezTo>
                  <a:cubicBezTo>
                    <a:pt x="15161" y="4803"/>
                    <a:pt x="15269" y="4651"/>
                    <a:pt x="15148" y="4561"/>
                  </a:cubicBezTo>
                  <a:cubicBezTo>
                    <a:pt x="14140" y="3686"/>
                    <a:pt x="13056" y="2887"/>
                    <a:pt x="11915" y="2183"/>
                  </a:cubicBezTo>
                  <a:cubicBezTo>
                    <a:pt x="10773" y="1441"/>
                    <a:pt x="9556" y="832"/>
                    <a:pt x="8282" y="357"/>
                  </a:cubicBezTo>
                  <a:cubicBezTo>
                    <a:pt x="7702" y="119"/>
                    <a:pt x="7088" y="0"/>
                    <a:pt x="64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3831050" y="2206600"/>
              <a:ext cx="407300" cy="196225"/>
            </a:xfrm>
            <a:custGeom>
              <a:rect b="b" l="l" r="r" t="t"/>
              <a:pathLst>
                <a:path extrusionOk="0" h="7849" w="16292">
                  <a:moveTo>
                    <a:pt x="6260" y="1"/>
                  </a:moveTo>
                  <a:cubicBezTo>
                    <a:pt x="5806" y="1"/>
                    <a:pt x="5349" y="71"/>
                    <a:pt x="4893" y="225"/>
                  </a:cubicBezTo>
                  <a:cubicBezTo>
                    <a:pt x="3656" y="681"/>
                    <a:pt x="2610" y="1537"/>
                    <a:pt x="1907" y="2660"/>
                  </a:cubicBezTo>
                  <a:cubicBezTo>
                    <a:pt x="898" y="4143"/>
                    <a:pt x="461" y="5931"/>
                    <a:pt x="23" y="7662"/>
                  </a:cubicBezTo>
                  <a:cubicBezTo>
                    <a:pt x="1" y="7775"/>
                    <a:pt x="93" y="7848"/>
                    <a:pt x="179" y="7848"/>
                  </a:cubicBezTo>
                  <a:cubicBezTo>
                    <a:pt x="238" y="7848"/>
                    <a:pt x="293" y="7815"/>
                    <a:pt x="309" y="7738"/>
                  </a:cubicBezTo>
                  <a:cubicBezTo>
                    <a:pt x="994" y="5037"/>
                    <a:pt x="1849" y="1880"/>
                    <a:pt x="4646" y="643"/>
                  </a:cubicBezTo>
                  <a:cubicBezTo>
                    <a:pt x="5173" y="409"/>
                    <a:pt x="5711" y="304"/>
                    <a:pt x="6247" y="304"/>
                  </a:cubicBezTo>
                  <a:cubicBezTo>
                    <a:pt x="7105" y="304"/>
                    <a:pt x="7958" y="572"/>
                    <a:pt x="8754" y="1005"/>
                  </a:cubicBezTo>
                  <a:cubicBezTo>
                    <a:pt x="10085" y="1727"/>
                    <a:pt x="11265" y="2755"/>
                    <a:pt x="12406" y="3763"/>
                  </a:cubicBezTo>
                  <a:cubicBezTo>
                    <a:pt x="13680" y="4904"/>
                    <a:pt x="14879" y="6140"/>
                    <a:pt x="15982" y="7453"/>
                  </a:cubicBezTo>
                  <a:cubicBezTo>
                    <a:pt x="16015" y="7490"/>
                    <a:pt x="16052" y="7506"/>
                    <a:pt x="16088" y="7506"/>
                  </a:cubicBezTo>
                  <a:cubicBezTo>
                    <a:pt x="16197" y="7506"/>
                    <a:pt x="16292" y="7358"/>
                    <a:pt x="16191" y="7244"/>
                  </a:cubicBezTo>
                  <a:cubicBezTo>
                    <a:pt x="15145" y="5988"/>
                    <a:pt x="13985" y="4790"/>
                    <a:pt x="12767" y="3687"/>
                  </a:cubicBezTo>
                  <a:cubicBezTo>
                    <a:pt x="11607" y="2640"/>
                    <a:pt x="10371" y="1556"/>
                    <a:pt x="8982" y="795"/>
                  </a:cubicBezTo>
                  <a:cubicBezTo>
                    <a:pt x="8133" y="307"/>
                    <a:pt x="7206" y="1"/>
                    <a:pt x="62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 name="Google Shape;456;p22"/>
          <p:cNvSpPr/>
          <p:nvPr/>
        </p:nvSpPr>
        <p:spPr>
          <a:xfrm flipH="1">
            <a:off x="-1143080" y="-378849"/>
            <a:ext cx="8654782" cy="6507096"/>
          </a:xfrm>
          <a:custGeom>
            <a:rect b="b" l="l" r="r" t="t"/>
            <a:pathLst>
              <a:path extrusionOk="0" h="45420" w="60411">
                <a:moveTo>
                  <a:pt x="55573" y="0"/>
                </a:moveTo>
                <a:cubicBezTo>
                  <a:pt x="52596" y="0"/>
                  <a:pt x="51607" y="5876"/>
                  <a:pt x="50843" y="7894"/>
                </a:cubicBezTo>
                <a:cubicBezTo>
                  <a:pt x="50311" y="9321"/>
                  <a:pt x="49588" y="10557"/>
                  <a:pt x="48313" y="11432"/>
                </a:cubicBezTo>
                <a:cubicBezTo>
                  <a:pt x="46906" y="12402"/>
                  <a:pt x="45213" y="12878"/>
                  <a:pt x="43615" y="13372"/>
                </a:cubicBezTo>
                <a:cubicBezTo>
                  <a:pt x="41827" y="13913"/>
                  <a:pt x="39843" y="14445"/>
                  <a:pt x="37939" y="14445"/>
                </a:cubicBezTo>
                <a:cubicBezTo>
                  <a:pt x="36096" y="14445"/>
                  <a:pt x="34328" y="13947"/>
                  <a:pt x="32888" y="12478"/>
                </a:cubicBezTo>
                <a:cubicBezTo>
                  <a:pt x="30662" y="10215"/>
                  <a:pt x="30206" y="6810"/>
                  <a:pt x="28113" y="4432"/>
                </a:cubicBezTo>
                <a:cubicBezTo>
                  <a:pt x="26839" y="2994"/>
                  <a:pt x="24895" y="2167"/>
                  <a:pt x="22959" y="2167"/>
                </a:cubicBezTo>
                <a:cubicBezTo>
                  <a:pt x="21976" y="2167"/>
                  <a:pt x="20996" y="2380"/>
                  <a:pt x="20106" y="2835"/>
                </a:cubicBezTo>
                <a:cubicBezTo>
                  <a:pt x="18926" y="3443"/>
                  <a:pt x="18260" y="4508"/>
                  <a:pt x="17728" y="5669"/>
                </a:cubicBezTo>
                <a:cubicBezTo>
                  <a:pt x="17176" y="6905"/>
                  <a:pt x="16815" y="8427"/>
                  <a:pt x="15560" y="9111"/>
                </a:cubicBezTo>
                <a:cubicBezTo>
                  <a:pt x="14361" y="9758"/>
                  <a:pt x="12878" y="9758"/>
                  <a:pt x="11565" y="9872"/>
                </a:cubicBezTo>
                <a:cubicBezTo>
                  <a:pt x="9986" y="10005"/>
                  <a:pt x="8446" y="10443"/>
                  <a:pt x="7019" y="11166"/>
                </a:cubicBezTo>
                <a:cubicBezTo>
                  <a:pt x="4242" y="12630"/>
                  <a:pt x="1655" y="15579"/>
                  <a:pt x="609" y="18546"/>
                </a:cubicBezTo>
                <a:cubicBezTo>
                  <a:pt x="0" y="20277"/>
                  <a:pt x="343" y="21912"/>
                  <a:pt x="552" y="23662"/>
                </a:cubicBezTo>
                <a:cubicBezTo>
                  <a:pt x="704" y="24994"/>
                  <a:pt x="571" y="26744"/>
                  <a:pt x="1465" y="27847"/>
                </a:cubicBezTo>
                <a:cubicBezTo>
                  <a:pt x="2245" y="28817"/>
                  <a:pt x="3557" y="29121"/>
                  <a:pt x="4680" y="29540"/>
                </a:cubicBezTo>
                <a:cubicBezTo>
                  <a:pt x="5250" y="29768"/>
                  <a:pt x="6068" y="30015"/>
                  <a:pt x="6106" y="30738"/>
                </a:cubicBezTo>
                <a:cubicBezTo>
                  <a:pt x="6144" y="31518"/>
                  <a:pt x="5631" y="32298"/>
                  <a:pt x="5631" y="33116"/>
                </a:cubicBezTo>
                <a:cubicBezTo>
                  <a:pt x="5631" y="33915"/>
                  <a:pt x="6030" y="34295"/>
                  <a:pt x="6353" y="34942"/>
                </a:cubicBezTo>
                <a:cubicBezTo>
                  <a:pt x="6677" y="35588"/>
                  <a:pt x="6563" y="36654"/>
                  <a:pt x="6772" y="37414"/>
                </a:cubicBezTo>
                <a:cubicBezTo>
                  <a:pt x="7171" y="38898"/>
                  <a:pt x="7666" y="40401"/>
                  <a:pt x="8693" y="41580"/>
                </a:cubicBezTo>
                <a:cubicBezTo>
                  <a:pt x="10519" y="43710"/>
                  <a:pt x="13448" y="44985"/>
                  <a:pt x="16187" y="45346"/>
                </a:cubicBezTo>
                <a:cubicBezTo>
                  <a:pt x="16578" y="45396"/>
                  <a:pt x="16971" y="45419"/>
                  <a:pt x="17366" y="45419"/>
                </a:cubicBezTo>
                <a:cubicBezTo>
                  <a:pt x="20101" y="45419"/>
                  <a:pt x="22902" y="44306"/>
                  <a:pt x="25412" y="43425"/>
                </a:cubicBezTo>
                <a:cubicBezTo>
                  <a:pt x="27276" y="42740"/>
                  <a:pt x="29064" y="41865"/>
                  <a:pt x="30738" y="40781"/>
                </a:cubicBezTo>
                <a:cubicBezTo>
                  <a:pt x="32177" y="39879"/>
                  <a:pt x="33743" y="39025"/>
                  <a:pt x="35464" y="39025"/>
                </a:cubicBezTo>
                <a:cubicBezTo>
                  <a:pt x="35630" y="39025"/>
                  <a:pt x="35799" y="39033"/>
                  <a:pt x="35969" y="39050"/>
                </a:cubicBezTo>
                <a:cubicBezTo>
                  <a:pt x="37795" y="39221"/>
                  <a:pt x="39088" y="40686"/>
                  <a:pt x="40895" y="40895"/>
                </a:cubicBezTo>
                <a:cubicBezTo>
                  <a:pt x="41031" y="40913"/>
                  <a:pt x="41164" y="40921"/>
                  <a:pt x="41296" y="40921"/>
                </a:cubicBezTo>
                <a:cubicBezTo>
                  <a:pt x="42767" y="40921"/>
                  <a:pt x="44029" y="39910"/>
                  <a:pt x="45451" y="39910"/>
                </a:cubicBezTo>
                <a:cubicBezTo>
                  <a:pt x="45549" y="39910"/>
                  <a:pt x="45647" y="39915"/>
                  <a:pt x="45746" y="39925"/>
                </a:cubicBezTo>
                <a:cubicBezTo>
                  <a:pt x="47058" y="40039"/>
                  <a:pt x="48123" y="41219"/>
                  <a:pt x="49036" y="42055"/>
                </a:cubicBezTo>
                <a:cubicBezTo>
                  <a:pt x="50309" y="43219"/>
                  <a:pt x="51948" y="44699"/>
                  <a:pt x="53758" y="44699"/>
                </a:cubicBezTo>
                <a:cubicBezTo>
                  <a:pt x="54167" y="44699"/>
                  <a:pt x="54585" y="44624"/>
                  <a:pt x="55009" y="44452"/>
                </a:cubicBezTo>
                <a:cubicBezTo>
                  <a:pt x="55960" y="44072"/>
                  <a:pt x="56664" y="43197"/>
                  <a:pt x="57101" y="42265"/>
                </a:cubicBezTo>
                <a:cubicBezTo>
                  <a:pt x="58984" y="38080"/>
                  <a:pt x="58585" y="32355"/>
                  <a:pt x="58870" y="27847"/>
                </a:cubicBezTo>
                <a:cubicBezTo>
                  <a:pt x="59136" y="23491"/>
                  <a:pt x="59193" y="19154"/>
                  <a:pt x="59174" y="14799"/>
                </a:cubicBezTo>
                <a:cubicBezTo>
                  <a:pt x="59155" y="10595"/>
                  <a:pt x="60411" y="5631"/>
                  <a:pt x="58204" y="1750"/>
                </a:cubicBezTo>
                <a:cubicBezTo>
                  <a:pt x="57729" y="914"/>
                  <a:pt x="56949" y="210"/>
                  <a:pt x="55998" y="39"/>
                </a:cubicBezTo>
                <a:cubicBezTo>
                  <a:pt x="55852" y="13"/>
                  <a:pt x="55710" y="0"/>
                  <a:pt x="5557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22"/>
          <p:cNvGrpSpPr/>
          <p:nvPr/>
        </p:nvGrpSpPr>
        <p:grpSpPr>
          <a:xfrm>
            <a:off x="-596848" y="-56791"/>
            <a:ext cx="1349026" cy="1398753"/>
            <a:chOff x="2864425" y="2690100"/>
            <a:chExt cx="464125" cy="481250"/>
          </a:xfrm>
        </p:grpSpPr>
        <p:sp>
          <p:nvSpPr>
            <p:cNvPr id="458" name="Google Shape;458;p22"/>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2"/>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1" name="Google Shape;481;p22"/>
          <p:cNvSpPr/>
          <p:nvPr/>
        </p:nvSpPr>
        <p:spPr>
          <a:xfrm>
            <a:off x="8559275" y="1967325"/>
            <a:ext cx="1523755" cy="2177905"/>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ckground">
  <p:cSld name="CUSTOM_18">
    <p:spTree>
      <p:nvGrpSpPr>
        <p:cNvPr id="483" name="Shape 48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484" name="Shape 48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4" name="Shape 114"/>
        <p:cNvGrpSpPr/>
        <p:nvPr/>
      </p:nvGrpSpPr>
      <p:grpSpPr>
        <a:xfrm>
          <a:off x="0" y="0"/>
          <a:ext cx="0" cy="0"/>
          <a:chOff x="0" y="0"/>
          <a:chExt cx="0" cy="0"/>
        </a:xfrm>
      </p:grpSpPr>
      <p:sp>
        <p:nvSpPr>
          <p:cNvPr id="115" name="Google Shape;115;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116" name="Google Shape;116;p4"/>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
        <p:nvSpPr>
          <p:cNvPr id="117" name="Google Shape;117;p4"/>
          <p:cNvSpPr/>
          <p:nvPr/>
        </p:nvSpPr>
        <p:spPr>
          <a:xfrm rot="10800000">
            <a:off x="7143275" y="-1480318"/>
            <a:ext cx="2317670" cy="5294750"/>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514183" y="2872575"/>
            <a:ext cx="1976653" cy="2825233"/>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4"/>
          <p:cNvGrpSpPr/>
          <p:nvPr/>
        </p:nvGrpSpPr>
        <p:grpSpPr>
          <a:xfrm>
            <a:off x="6038946" y="3881943"/>
            <a:ext cx="1794185" cy="1920631"/>
            <a:chOff x="-3125125" y="2004925"/>
            <a:chExt cx="411350" cy="440350"/>
          </a:xfrm>
        </p:grpSpPr>
        <p:sp>
          <p:nvSpPr>
            <p:cNvPr id="120" name="Google Shape;120;p4"/>
            <p:cNvSpPr/>
            <p:nvPr/>
          </p:nvSpPr>
          <p:spPr>
            <a:xfrm>
              <a:off x="-2926850" y="2190375"/>
              <a:ext cx="37600" cy="29025"/>
            </a:xfrm>
            <a:custGeom>
              <a:rect b="b" l="l" r="r" t="t"/>
              <a:pathLst>
                <a:path extrusionOk="0" h="1161" w="1504">
                  <a:moveTo>
                    <a:pt x="743" y="1"/>
                  </a:moveTo>
                  <a:cubicBezTo>
                    <a:pt x="1" y="1"/>
                    <a:pt x="1" y="1161"/>
                    <a:pt x="743" y="1161"/>
                  </a:cubicBezTo>
                  <a:cubicBezTo>
                    <a:pt x="1504" y="1161"/>
                    <a:pt x="1504" y="1"/>
                    <a:pt x="7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2941575" y="232590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p:nvPr/>
          </p:nvSpPr>
          <p:spPr>
            <a:xfrm>
              <a:off x="-3029550" y="2256000"/>
              <a:ext cx="37125" cy="28550"/>
            </a:xfrm>
            <a:custGeom>
              <a:rect b="b" l="l" r="r" t="t"/>
              <a:pathLst>
                <a:path extrusionOk="0" h="1142" w="1485">
                  <a:moveTo>
                    <a:pt x="742" y="0"/>
                  </a:moveTo>
                  <a:cubicBezTo>
                    <a:pt x="0" y="0"/>
                    <a:pt x="0" y="1142"/>
                    <a:pt x="742" y="1142"/>
                  </a:cubicBezTo>
                  <a:cubicBezTo>
                    <a:pt x="1484" y="1142"/>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2866450" y="2263125"/>
              <a:ext cx="37125" cy="29050"/>
            </a:xfrm>
            <a:custGeom>
              <a:rect b="b" l="l" r="r" t="t"/>
              <a:pathLst>
                <a:path extrusionOk="0" h="1162" w="1485">
                  <a:moveTo>
                    <a:pt x="742" y="1"/>
                  </a:moveTo>
                  <a:cubicBezTo>
                    <a:pt x="1" y="1"/>
                    <a:pt x="1" y="1161"/>
                    <a:pt x="742" y="1161"/>
                  </a:cubicBezTo>
                  <a:cubicBezTo>
                    <a:pt x="1484" y="1161"/>
                    <a:pt x="1484" y="1"/>
                    <a:pt x="7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3039550" y="2117625"/>
              <a:ext cx="37125" cy="29025"/>
            </a:xfrm>
            <a:custGeom>
              <a:rect b="b" l="l" r="r" t="t"/>
              <a:pathLst>
                <a:path extrusionOk="0" h="1161" w="1485">
                  <a:moveTo>
                    <a:pt x="743" y="0"/>
                  </a:moveTo>
                  <a:cubicBezTo>
                    <a:pt x="1" y="0"/>
                    <a:pt x="1" y="1161"/>
                    <a:pt x="743" y="1161"/>
                  </a:cubicBezTo>
                  <a:cubicBezTo>
                    <a:pt x="1485" y="1161"/>
                    <a:pt x="1485" y="0"/>
                    <a:pt x="7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
            <p:cNvSpPr/>
            <p:nvPr/>
          </p:nvSpPr>
          <p:spPr>
            <a:xfrm>
              <a:off x="-2889275" y="2095275"/>
              <a:ext cx="37600" cy="29025"/>
            </a:xfrm>
            <a:custGeom>
              <a:rect b="b" l="l" r="r" t="t"/>
              <a:pathLst>
                <a:path extrusionOk="0" h="1161" w="1504">
                  <a:moveTo>
                    <a:pt x="761" y="0"/>
                  </a:moveTo>
                  <a:cubicBezTo>
                    <a:pt x="1" y="0"/>
                    <a:pt x="1" y="1161"/>
                    <a:pt x="761" y="1161"/>
                  </a:cubicBezTo>
                  <a:cubicBezTo>
                    <a:pt x="1503" y="1161"/>
                    <a:pt x="1503" y="0"/>
                    <a:pt x="7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
            <p:cNvSpPr/>
            <p:nvPr/>
          </p:nvSpPr>
          <p:spPr>
            <a:xfrm>
              <a:off x="-2823650" y="2188000"/>
              <a:ext cx="37125" cy="29025"/>
            </a:xfrm>
            <a:custGeom>
              <a:rect b="b" l="l" r="r" t="t"/>
              <a:pathLst>
                <a:path extrusionOk="0" h="1161" w="1485">
                  <a:moveTo>
                    <a:pt x="742" y="0"/>
                  </a:moveTo>
                  <a:cubicBezTo>
                    <a:pt x="0" y="0"/>
                    <a:pt x="0" y="1161"/>
                    <a:pt x="742" y="1161"/>
                  </a:cubicBezTo>
                  <a:cubicBezTo>
                    <a:pt x="1484" y="1161"/>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2974400" y="2062450"/>
              <a:ext cx="37125" cy="29050"/>
            </a:xfrm>
            <a:custGeom>
              <a:rect b="b" l="l" r="r" t="t"/>
              <a:pathLst>
                <a:path extrusionOk="0" h="1162" w="1485">
                  <a:moveTo>
                    <a:pt x="743" y="1"/>
                  </a:moveTo>
                  <a:cubicBezTo>
                    <a:pt x="1" y="1"/>
                    <a:pt x="1" y="1161"/>
                    <a:pt x="743" y="1161"/>
                  </a:cubicBezTo>
                  <a:cubicBezTo>
                    <a:pt x="1484" y="1161"/>
                    <a:pt x="1484" y="1"/>
                    <a:pt x="7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3125125" y="2203225"/>
              <a:ext cx="37575" cy="28550"/>
            </a:xfrm>
            <a:custGeom>
              <a:rect b="b" l="l" r="r" t="t"/>
              <a:pathLst>
                <a:path extrusionOk="0" h="1142" w="1503">
                  <a:moveTo>
                    <a:pt x="761" y="0"/>
                  </a:moveTo>
                  <a:cubicBezTo>
                    <a:pt x="0" y="0"/>
                    <a:pt x="0" y="1141"/>
                    <a:pt x="761" y="1141"/>
                  </a:cubicBezTo>
                  <a:cubicBezTo>
                    <a:pt x="1503" y="1141"/>
                    <a:pt x="1503" y="0"/>
                    <a:pt x="7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3084725" y="2376300"/>
              <a:ext cx="37125" cy="29025"/>
            </a:xfrm>
            <a:custGeom>
              <a:rect b="b" l="l" r="r" t="t"/>
              <a:pathLst>
                <a:path extrusionOk="0" h="1161" w="1485">
                  <a:moveTo>
                    <a:pt x="743" y="1"/>
                  </a:moveTo>
                  <a:cubicBezTo>
                    <a:pt x="1" y="1"/>
                    <a:pt x="1" y="1161"/>
                    <a:pt x="743" y="1161"/>
                  </a:cubicBezTo>
                  <a:cubicBezTo>
                    <a:pt x="1485" y="1161"/>
                    <a:pt x="1485" y="1"/>
                    <a:pt x="7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2986750" y="2416250"/>
              <a:ext cx="37100" cy="29025"/>
            </a:xfrm>
            <a:custGeom>
              <a:rect b="b" l="l" r="r" t="t"/>
              <a:pathLst>
                <a:path extrusionOk="0" h="1161" w="1484">
                  <a:moveTo>
                    <a:pt x="742" y="0"/>
                  </a:moveTo>
                  <a:cubicBezTo>
                    <a:pt x="0" y="0"/>
                    <a:pt x="0" y="1161"/>
                    <a:pt x="742" y="1161"/>
                  </a:cubicBezTo>
                  <a:cubicBezTo>
                    <a:pt x="1484" y="1161"/>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2884050" y="2413875"/>
              <a:ext cx="37125" cy="29025"/>
            </a:xfrm>
            <a:custGeom>
              <a:rect b="b" l="l" r="r" t="t"/>
              <a:pathLst>
                <a:path extrusionOk="0" h="1161" w="1485">
                  <a:moveTo>
                    <a:pt x="743" y="0"/>
                  </a:moveTo>
                  <a:cubicBezTo>
                    <a:pt x="1" y="0"/>
                    <a:pt x="1" y="1161"/>
                    <a:pt x="743" y="1161"/>
                  </a:cubicBezTo>
                  <a:cubicBezTo>
                    <a:pt x="1484" y="1161"/>
                    <a:pt x="1484" y="0"/>
                    <a:pt x="7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2778950" y="2340650"/>
              <a:ext cx="37100" cy="29025"/>
            </a:xfrm>
            <a:custGeom>
              <a:rect b="b" l="l" r="r" t="t"/>
              <a:pathLst>
                <a:path extrusionOk="0" h="1161" w="1484">
                  <a:moveTo>
                    <a:pt x="742" y="0"/>
                  </a:moveTo>
                  <a:cubicBezTo>
                    <a:pt x="0" y="0"/>
                    <a:pt x="0" y="1160"/>
                    <a:pt x="742" y="1160"/>
                  </a:cubicBezTo>
                  <a:cubicBezTo>
                    <a:pt x="1484" y="1160"/>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2764675" y="2232225"/>
              <a:ext cx="37100" cy="28550"/>
            </a:xfrm>
            <a:custGeom>
              <a:rect b="b" l="l" r="r" t="t"/>
              <a:pathLst>
                <a:path extrusionOk="0" h="1142" w="1484">
                  <a:moveTo>
                    <a:pt x="742" y="0"/>
                  </a:moveTo>
                  <a:cubicBezTo>
                    <a:pt x="0" y="0"/>
                    <a:pt x="0" y="1142"/>
                    <a:pt x="742" y="1142"/>
                  </a:cubicBezTo>
                  <a:cubicBezTo>
                    <a:pt x="1484" y="1142"/>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2750900" y="2145200"/>
              <a:ext cx="37125" cy="29025"/>
            </a:xfrm>
            <a:custGeom>
              <a:rect b="b" l="l" r="r" t="t"/>
              <a:pathLst>
                <a:path extrusionOk="0" h="1161" w="1485">
                  <a:moveTo>
                    <a:pt x="742" y="1"/>
                  </a:moveTo>
                  <a:cubicBezTo>
                    <a:pt x="1" y="1"/>
                    <a:pt x="1" y="1161"/>
                    <a:pt x="742" y="1161"/>
                  </a:cubicBezTo>
                  <a:cubicBezTo>
                    <a:pt x="1484" y="1161"/>
                    <a:pt x="1484" y="1"/>
                    <a:pt x="7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a:off x="-2821275" y="2050100"/>
              <a:ext cx="37125" cy="29025"/>
            </a:xfrm>
            <a:custGeom>
              <a:rect b="b" l="l" r="r" t="t"/>
              <a:pathLst>
                <a:path extrusionOk="0" h="1161" w="1485">
                  <a:moveTo>
                    <a:pt x="742" y="0"/>
                  </a:moveTo>
                  <a:cubicBezTo>
                    <a:pt x="1" y="0"/>
                    <a:pt x="1" y="1161"/>
                    <a:pt x="742" y="1161"/>
                  </a:cubicBezTo>
                  <a:cubicBezTo>
                    <a:pt x="1484" y="1161"/>
                    <a:pt x="1484" y="0"/>
                    <a:pt x="7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2901625" y="2004925"/>
              <a:ext cx="37575" cy="29025"/>
            </a:xfrm>
            <a:custGeom>
              <a:rect b="b" l="l" r="r" t="t"/>
              <a:pathLst>
                <a:path extrusionOk="0" h="1161" w="1503">
                  <a:moveTo>
                    <a:pt x="761" y="0"/>
                  </a:moveTo>
                  <a:cubicBezTo>
                    <a:pt x="0" y="0"/>
                    <a:pt x="0" y="1161"/>
                    <a:pt x="761" y="1161"/>
                  </a:cubicBezTo>
                  <a:cubicBezTo>
                    <a:pt x="1503" y="1161"/>
                    <a:pt x="1484" y="0"/>
                    <a:pt x="7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3024800" y="2007300"/>
              <a:ext cx="37600" cy="29025"/>
            </a:xfrm>
            <a:custGeom>
              <a:rect b="b" l="l" r="r" t="t"/>
              <a:pathLst>
                <a:path extrusionOk="0" h="1161" w="1504">
                  <a:moveTo>
                    <a:pt x="761" y="1"/>
                  </a:moveTo>
                  <a:cubicBezTo>
                    <a:pt x="1" y="1"/>
                    <a:pt x="1" y="1161"/>
                    <a:pt x="761" y="1161"/>
                  </a:cubicBezTo>
                  <a:cubicBezTo>
                    <a:pt x="1503" y="1161"/>
                    <a:pt x="1503" y="1"/>
                    <a:pt x="76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p:nvPr/>
          </p:nvSpPr>
          <p:spPr>
            <a:xfrm>
              <a:off x="-3117525" y="2062450"/>
              <a:ext cx="37600" cy="29050"/>
            </a:xfrm>
            <a:custGeom>
              <a:rect b="b" l="l" r="r" t="t"/>
              <a:pathLst>
                <a:path extrusionOk="0" h="1162" w="1504">
                  <a:moveTo>
                    <a:pt x="742" y="1"/>
                  </a:moveTo>
                  <a:cubicBezTo>
                    <a:pt x="1" y="1"/>
                    <a:pt x="1" y="1161"/>
                    <a:pt x="742" y="1161"/>
                  </a:cubicBezTo>
                  <a:cubicBezTo>
                    <a:pt x="1503" y="1161"/>
                    <a:pt x="1503" y="1"/>
                    <a:pt x="7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p:nvPr/>
          </p:nvSpPr>
          <p:spPr>
            <a:xfrm>
              <a:off x="-3014325" y="2170400"/>
              <a:ext cx="37100" cy="29025"/>
            </a:xfrm>
            <a:custGeom>
              <a:rect b="b" l="l" r="r" t="t"/>
              <a:pathLst>
                <a:path extrusionOk="0" h="1161" w="1484">
                  <a:moveTo>
                    <a:pt x="742" y="1"/>
                  </a:moveTo>
                  <a:cubicBezTo>
                    <a:pt x="0" y="1"/>
                    <a:pt x="0" y="1161"/>
                    <a:pt x="742" y="1161"/>
                  </a:cubicBezTo>
                  <a:cubicBezTo>
                    <a:pt x="1484" y="1161"/>
                    <a:pt x="1484" y="1"/>
                    <a:pt x="7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3044775" y="2321150"/>
              <a:ext cx="37600" cy="29025"/>
            </a:xfrm>
            <a:custGeom>
              <a:rect b="b" l="l" r="r" t="t"/>
              <a:pathLst>
                <a:path extrusionOk="0" h="1161" w="1504">
                  <a:moveTo>
                    <a:pt x="743" y="0"/>
                  </a:moveTo>
                  <a:cubicBezTo>
                    <a:pt x="1" y="0"/>
                    <a:pt x="1" y="1161"/>
                    <a:pt x="743" y="1161"/>
                  </a:cubicBezTo>
                  <a:cubicBezTo>
                    <a:pt x="1503" y="1161"/>
                    <a:pt x="1503" y="0"/>
                    <a:pt x="7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2844100" y="2341125"/>
              <a:ext cx="37600" cy="29025"/>
            </a:xfrm>
            <a:custGeom>
              <a:rect b="b" l="l" r="r" t="t"/>
              <a:pathLst>
                <a:path extrusionOk="0" h="1161" w="1504">
                  <a:moveTo>
                    <a:pt x="761" y="0"/>
                  </a:moveTo>
                  <a:cubicBezTo>
                    <a:pt x="1" y="0"/>
                    <a:pt x="1" y="1160"/>
                    <a:pt x="761" y="1160"/>
                  </a:cubicBezTo>
                  <a:cubicBezTo>
                    <a:pt x="1503" y="1160"/>
                    <a:pt x="1503" y="0"/>
                    <a:pt x="7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4"/>
          <p:cNvGrpSpPr/>
          <p:nvPr/>
        </p:nvGrpSpPr>
        <p:grpSpPr>
          <a:xfrm rot="4452360">
            <a:off x="8039689" y="-51746"/>
            <a:ext cx="3030640" cy="2469752"/>
            <a:chOff x="-2308100" y="230875"/>
            <a:chExt cx="557350" cy="454200"/>
          </a:xfrm>
        </p:grpSpPr>
        <p:sp>
          <p:nvSpPr>
            <p:cNvPr id="143" name="Google Shape;143;p4"/>
            <p:cNvSpPr/>
            <p:nvPr/>
          </p:nvSpPr>
          <p:spPr>
            <a:xfrm>
              <a:off x="-2280625" y="231700"/>
              <a:ext cx="438475" cy="268100"/>
            </a:xfrm>
            <a:custGeom>
              <a:rect b="b" l="l" r="r" t="t"/>
              <a:pathLst>
                <a:path extrusionOk="0" h="10724" w="17539">
                  <a:moveTo>
                    <a:pt x="17350" y="0"/>
                  </a:moveTo>
                  <a:cubicBezTo>
                    <a:pt x="17290" y="0"/>
                    <a:pt x="17234" y="29"/>
                    <a:pt x="17219" y="97"/>
                  </a:cubicBezTo>
                  <a:cubicBezTo>
                    <a:pt x="16686" y="1751"/>
                    <a:pt x="15926" y="3311"/>
                    <a:pt x="14975" y="4738"/>
                  </a:cubicBezTo>
                  <a:cubicBezTo>
                    <a:pt x="14556" y="5422"/>
                    <a:pt x="14043" y="6050"/>
                    <a:pt x="13453" y="6583"/>
                  </a:cubicBezTo>
                  <a:cubicBezTo>
                    <a:pt x="12787" y="7153"/>
                    <a:pt x="12026" y="7248"/>
                    <a:pt x="11189" y="7306"/>
                  </a:cubicBezTo>
                  <a:cubicBezTo>
                    <a:pt x="10505" y="7344"/>
                    <a:pt x="9801" y="7401"/>
                    <a:pt x="9230" y="7857"/>
                  </a:cubicBezTo>
                  <a:cubicBezTo>
                    <a:pt x="8679" y="8295"/>
                    <a:pt x="8393" y="8941"/>
                    <a:pt x="7918" y="9474"/>
                  </a:cubicBezTo>
                  <a:cubicBezTo>
                    <a:pt x="7329" y="10142"/>
                    <a:pt x="6498" y="10426"/>
                    <a:pt x="5648" y="10426"/>
                  </a:cubicBezTo>
                  <a:cubicBezTo>
                    <a:pt x="5071" y="10426"/>
                    <a:pt x="4485" y="10294"/>
                    <a:pt x="3961" y="10064"/>
                  </a:cubicBezTo>
                  <a:cubicBezTo>
                    <a:pt x="2307" y="9341"/>
                    <a:pt x="1280" y="7705"/>
                    <a:pt x="328" y="6240"/>
                  </a:cubicBezTo>
                  <a:cubicBezTo>
                    <a:pt x="301" y="6196"/>
                    <a:pt x="258" y="6177"/>
                    <a:pt x="215" y="6177"/>
                  </a:cubicBezTo>
                  <a:cubicBezTo>
                    <a:pt x="110" y="6177"/>
                    <a:pt x="1" y="6285"/>
                    <a:pt x="81" y="6393"/>
                  </a:cubicBezTo>
                  <a:cubicBezTo>
                    <a:pt x="956" y="7762"/>
                    <a:pt x="1888" y="9170"/>
                    <a:pt x="3296" y="10044"/>
                  </a:cubicBezTo>
                  <a:cubicBezTo>
                    <a:pt x="3991" y="10466"/>
                    <a:pt x="4836" y="10724"/>
                    <a:pt x="5672" y="10724"/>
                  </a:cubicBezTo>
                  <a:cubicBezTo>
                    <a:pt x="6231" y="10724"/>
                    <a:pt x="6787" y="10608"/>
                    <a:pt x="7290" y="10349"/>
                  </a:cubicBezTo>
                  <a:cubicBezTo>
                    <a:pt x="7937" y="10006"/>
                    <a:pt x="8336" y="9417"/>
                    <a:pt x="8755" y="8827"/>
                  </a:cubicBezTo>
                  <a:cubicBezTo>
                    <a:pt x="8964" y="8485"/>
                    <a:pt x="9249" y="8180"/>
                    <a:pt x="9592" y="7952"/>
                  </a:cubicBezTo>
                  <a:cubicBezTo>
                    <a:pt x="9972" y="7743"/>
                    <a:pt x="10410" y="7629"/>
                    <a:pt x="10866" y="7610"/>
                  </a:cubicBezTo>
                  <a:cubicBezTo>
                    <a:pt x="11646" y="7553"/>
                    <a:pt x="12445" y="7572"/>
                    <a:pt x="13149" y="7172"/>
                  </a:cubicBezTo>
                  <a:cubicBezTo>
                    <a:pt x="13871" y="6773"/>
                    <a:pt x="14347" y="6164"/>
                    <a:pt x="14784" y="5537"/>
                  </a:cubicBezTo>
                  <a:cubicBezTo>
                    <a:pt x="15964" y="3901"/>
                    <a:pt x="16877" y="2094"/>
                    <a:pt x="17504" y="173"/>
                  </a:cubicBezTo>
                  <a:cubicBezTo>
                    <a:pt x="17539" y="69"/>
                    <a:pt x="17441" y="0"/>
                    <a:pt x="173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2288125" y="230875"/>
              <a:ext cx="476975" cy="344100"/>
            </a:xfrm>
            <a:custGeom>
              <a:rect b="b" l="l" r="r" t="t"/>
              <a:pathLst>
                <a:path extrusionOk="0" h="13764" w="19079">
                  <a:moveTo>
                    <a:pt x="18161" y="0"/>
                  </a:moveTo>
                  <a:cubicBezTo>
                    <a:pt x="18070" y="0"/>
                    <a:pt x="17987" y="73"/>
                    <a:pt x="18033" y="187"/>
                  </a:cubicBezTo>
                  <a:cubicBezTo>
                    <a:pt x="18432" y="1423"/>
                    <a:pt x="18679" y="2697"/>
                    <a:pt x="18755" y="4010"/>
                  </a:cubicBezTo>
                  <a:cubicBezTo>
                    <a:pt x="18793" y="5018"/>
                    <a:pt x="18831" y="6178"/>
                    <a:pt x="18375" y="7110"/>
                  </a:cubicBezTo>
                  <a:cubicBezTo>
                    <a:pt x="18185" y="7548"/>
                    <a:pt x="17842" y="7909"/>
                    <a:pt x="17405" y="8118"/>
                  </a:cubicBezTo>
                  <a:cubicBezTo>
                    <a:pt x="16910" y="8328"/>
                    <a:pt x="16359" y="8309"/>
                    <a:pt x="15864" y="8556"/>
                  </a:cubicBezTo>
                  <a:cubicBezTo>
                    <a:pt x="15122" y="8917"/>
                    <a:pt x="14647" y="9640"/>
                    <a:pt x="14076" y="10192"/>
                  </a:cubicBezTo>
                  <a:cubicBezTo>
                    <a:pt x="13791" y="10496"/>
                    <a:pt x="13430" y="10724"/>
                    <a:pt x="13011" y="10838"/>
                  </a:cubicBezTo>
                  <a:cubicBezTo>
                    <a:pt x="12901" y="10861"/>
                    <a:pt x="12790" y="10870"/>
                    <a:pt x="12680" y="10870"/>
                  </a:cubicBezTo>
                  <a:cubicBezTo>
                    <a:pt x="12239" y="10870"/>
                    <a:pt x="11798" y="10724"/>
                    <a:pt x="11356" y="10724"/>
                  </a:cubicBezTo>
                  <a:cubicBezTo>
                    <a:pt x="10329" y="10724"/>
                    <a:pt x="9892" y="11580"/>
                    <a:pt x="9321" y="12284"/>
                  </a:cubicBezTo>
                  <a:cubicBezTo>
                    <a:pt x="8617" y="13159"/>
                    <a:pt x="7476" y="13444"/>
                    <a:pt x="6392" y="13444"/>
                  </a:cubicBezTo>
                  <a:cubicBezTo>
                    <a:pt x="5327" y="13425"/>
                    <a:pt x="4261" y="13140"/>
                    <a:pt x="3348" y="12569"/>
                  </a:cubicBezTo>
                  <a:cubicBezTo>
                    <a:pt x="1237" y="11238"/>
                    <a:pt x="229" y="8708"/>
                    <a:pt x="819" y="6273"/>
                  </a:cubicBezTo>
                  <a:cubicBezTo>
                    <a:pt x="842" y="6170"/>
                    <a:pt x="760" y="6101"/>
                    <a:pt x="675" y="6101"/>
                  </a:cubicBezTo>
                  <a:cubicBezTo>
                    <a:pt x="620" y="6101"/>
                    <a:pt x="563" y="6130"/>
                    <a:pt x="533" y="6197"/>
                  </a:cubicBezTo>
                  <a:cubicBezTo>
                    <a:pt x="1" y="8366"/>
                    <a:pt x="667" y="10648"/>
                    <a:pt x="2283" y="12170"/>
                  </a:cubicBezTo>
                  <a:cubicBezTo>
                    <a:pt x="3377" y="13158"/>
                    <a:pt x="4900" y="13763"/>
                    <a:pt x="6397" y="13763"/>
                  </a:cubicBezTo>
                  <a:cubicBezTo>
                    <a:pt x="7060" y="13763"/>
                    <a:pt x="7718" y="13644"/>
                    <a:pt x="8332" y="13387"/>
                  </a:cubicBezTo>
                  <a:cubicBezTo>
                    <a:pt x="8807" y="13178"/>
                    <a:pt x="9226" y="12874"/>
                    <a:pt x="9549" y="12474"/>
                  </a:cubicBezTo>
                  <a:cubicBezTo>
                    <a:pt x="9873" y="12075"/>
                    <a:pt x="10120" y="11599"/>
                    <a:pt x="10538" y="11276"/>
                  </a:cubicBezTo>
                  <a:cubicBezTo>
                    <a:pt x="10789" y="11088"/>
                    <a:pt x="11066" y="11030"/>
                    <a:pt x="11351" y="11030"/>
                  </a:cubicBezTo>
                  <a:cubicBezTo>
                    <a:pt x="11672" y="11030"/>
                    <a:pt x="12004" y="11102"/>
                    <a:pt x="12326" y="11143"/>
                  </a:cubicBezTo>
                  <a:cubicBezTo>
                    <a:pt x="12432" y="11160"/>
                    <a:pt x="12537" y="11169"/>
                    <a:pt x="12642" y="11169"/>
                  </a:cubicBezTo>
                  <a:cubicBezTo>
                    <a:pt x="12991" y="11169"/>
                    <a:pt x="13332" y="11075"/>
                    <a:pt x="13639" y="10914"/>
                  </a:cubicBezTo>
                  <a:cubicBezTo>
                    <a:pt x="14419" y="10458"/>
                    <a:pt x="14894" y="9640"/>
                    <a:pt x="15579" y="9088"/>
                  </a:cubicBezTo>
                  <a:cubicBezTo>
                    <a:pt x="16035" y="8727"/>
                    <a:pt x="16530" y="8651"/>
                    <a:pt x="17082" y="8518"/>
                  </a:cubicBezTo>
                  <a:cubicBezTo>
                    <a:pt x="17557" y="8423"/>
                    <a:pt x="17995" y="8175"/>
                    <a:pt x="18299" y="7795"/>
                  </a:cubicBezTo>
                  <a:cubicBezTo>
                    <a:pt x="19003" y="6901"/>
                    <a:pt x="19079" y="5646"/>
                    <a:pt x="19060" y="4561"/>
                  </a:cubicBezTo>
                  <a:cubicBezTo>
                    <a:pt x="19041" y="3059"/>
                    <a:pt x="18793" y="1537"/>
                    <a:pt x="18318" y="111"/>
                  </a:cubicBezTo>
                  <a:cubicBezTo>
                    <a:pt x="18287" y="34"/>
                    <a:pt x="18222" y="0"/>
                    <a:pt x="181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2308100" y="232775"/>
              <a:ext cx="557350" cy="452300"/>
            </a:xfrm>
            <a:custGeom>
              <a:rect b="b" l="l" r="r" t="t"/>
              <a:pathLst>
                <a:path extrusionOk="0" h="18092" w="22294">
                  <a:moveTo>
                    <a:pt x="18422" y="1"/>
                  </a:moveTo>
                  <a:cubicBezTo>
                    <a:pt x="18312" y="1"/>
                    <a:pt x="18218" y="148"/>
                    <a:pt x="18318" y="263"/>
                  </a:cubicBezTo>
                  <a:cubicBezTo>
                    <a:pt x="20277" y="2241"/>
                    <a:pt x="21761" y="5037"/>
                    <a:pt x="21190" y="7909"/>
                  </a:cubicBezTo>
                  <a:cubicBezTo>
                    <a:pt x="20962" y="9146"/>
                    <a:pt x="20334" y="10287"/>
                    <a:pt x="19421" y="11162"/>
                  </a:cubicBezTo>
                  <a:cubicBezTo>
                    <a:pt x="18908" y="11618"/>
                    <a:pt x="18318" y="11980"/>
                    <a:pt x="17652" y="12208"/>
                  </a:cubicBezTo>
                  <a:cubicBezTo>
                    <a:pt x="16987" y="12417"/>
                    <a:pt x="16340" y="12683"/>
                    <a:pt x="15712" y="13007"/>
                  </a:cubicBezTo>
                  <a:cubicBezTo>
                    <a:pt x="14647" y="13634"/>
                    <a:pt x="14019" y="14928"/>
                    <a:pt x="12821" y="15365"/>
                  </a:cubicBezTo>
                  <a:cubicBezTo>
                    <a:pt x="12545" y="15455"/>
                    <a:pt x="12263" y="15486"/>
                    <a:pt x="11980" y="15486"/>
                  </a:cubicBezTo>
                  <a:cubicBezTo>
                    <a:pt x="11541" y="15486"/>
                    <a:pt x="11099" y="15412"/>
                    <a:pt x="10672" y="15365"/>
                  </a:cubicBezTo>
                  <a:cubicBezTo>
                    <a:pt x="10486" y="15328"/>
                    <a:pt x="10300" y="15310"/>
                    <a:pt x="10114" y="15310"/>
                  </a:cubicBezTo>
                  <a:cubicBezTo>
                    <a:pt x="9631" y="15310"/>
                    <a:pt x="9152" y="15431"/>
                    <a:pt x="8712" y="15651"/>
                  </a:cubicBezTo>
                  <a:cubicBezTo>
                    <a:pt x="7457" y="16354"/>
                    <a:pt x="6468" y="17629"/>
                    <a:pt x="4908" y="17781"/>
                  </a:cubicBezTo>
                  <a:cubicBezTo>
                    <a:pt x="4809" y="17794"/>
                    <a:pt x="4710" y="17800"/>
                    <a:pt x="4610" y="17800"/>
                  </a:cubicBezTo>
                  <a:cubicBezTo>
                    <a:pt x="4118" y="17800"/>
                    <a:pt x="3627" y="17644"/>
                    <a:pt x="3215" y="17344"/>
                  </a:cubicBezTo>
                  <a:cubicBezTo>
                    <a:pt x="2569" y="16868"/>
                    <a:pt x="2569" y="16107"/>
                    <a:pt x="2379" y="15403"/>
                  </a:cubicBezTo>
                  <a:cubicBezTo>
                    <a:pt x="2169" y="14643"/>
                    <a:pt x="1618" y="14072"/>
                    <a:pt x="1180" y="13406"/>
                  </a:cubicBezTo>
                  <a:cubicBezTo>
                    <a:pt x="743" y="12721"/>
                    <a:pt x="476" y="11923"/>
                    <a:pt x="400" y="11105"/>
                  </a:cubicBezTo>
                  <a:cubicBezTo>
                    <a:pt x="210" y="9526"/>
                    <a:pt x="629" y="7909"/>
                    <a:pt x="1199" y="6445"/>
                  </a:cubicBezTo>
                  <a:cubicBezTo>
                    <a:pt x="1246" y="6328"/>
                    <a:pt x="1157" y="6254"/>
                    <a:pt x="1063" y="6254"/>
                  </a:cubicBezTo>
                  <a:cubicBezTo>
                    <a:pt x="1004" y="6254"/>
                    <a:pt x="943" y="6283"/>
                    <a:pt x="914" y="6350"/>
                  </a:cubicBezTo>
                  <a:lnTo>
                    <a:pt x="933" y="6369"/>
                  </a:lnTo>
                  <a:cubicBezTo>
                    <a:pt x="381" y="7757"/>
                    <a:pt x="1" y="9241"/>
                    <a:pt x="58" y="10743"/>
                  </a:cubicBezTo>
                  <a:cubicBezTo>
                    <a:pt x="96" y="11466"/>
                    <a:pt x="267" y="12170"/>
                    <a:pt x="534" y="12817"/>
                  </a:cubicBezTo>
                  <a:cubicBezTo>
                    <a:pt x="838" y="13520"/>
                    <a:pt x="1351" y="14072"/>
                    <a:pt x="1751" y="14719"/>
                  </a:cubicBezTo>
                  <a:cubicBezTo>
                    <a:pt x="1941" y="15061"/>
                    <a:pt x="2093" y="15422"/>
                    <a:pt x="2169" y="15803"/>
                  </a:cubicBezTo>
                  <a:cubicBezTo>
                    <a:pt x="2207" y="16202"/>
                    <a:pt x="2321" y="16583"/>
                    <a:pt x="2474" y="16944"/>
                  </a:cubicBezTo>
                  <a:cubicBezTo>
                    <a:pt x="2740" y="17439"/>
                    <a:pt x="3215" y="17819"/>
                    <a:pt x="3786" y="17971"/>
                  </a:cubicBezTo>
                  <a:cubicBezTo>
                    <a:pt x="4063" y="18055"/>
                    <a:pt x="4335" y="18092"/>
                    <a:pt x="4604" y="18092"/>
                  </a:cubicBezTo>
                  <a:cubicBezTo>
                    <a:pt x="5682" y="18092"/>
                    <a:pt x="6684" y="17489"/>
                    <a:pt x="7552" y="16849"/>
                  </a:cubicBezTo>
                  <a:cubicBezTo>
                    <a:pt x="8161" y="16373"/>
                    <a:pt x="8789" y="15765"/>
                    <a:pt x="9568" y="15632"/>
                  </a:cubicBezTo>
                  <a:cubicBezTo>
                    <a:pt x="9717" y="15610"/>
                    <a:pt x="9865" y="15602"/>
                    <a:pt x="10013" y="15602"/>
                  </a:cubicBezTo>
                  <a:cubicBezTo>
                    <a:pt x="10658" y="15602"/>
                    <a:pt x="11292" y="15768"/>
                    <a:pt x="11927" y="15784"/>
                  </a:cubicBezTo>
                  <a:cubicBezTo>
                    <a:pt x="11954" y="15785"/>
                    <a:pt x="11981" y="15785"/>
                    <a:pt x="12008" y="15785"/>
                  </a:cubicBezTo>
                  <a:cubicBezTo>
                    <a:pt x="12627" y="15785"/>
                    <a:pt x="13242" y="15576"/>
                    <a:pt x="13734" y="15175"/>
                  </a:cubicBezTo>
                  <a:cubicBezTo>
                    <a:pt x="14248" y="14776"/>
                    <a:pt x="14666" y="14262"/>
                    <a:pt x="15142" y="13825"/>
                  </a:cubicBezTo>
                  <a:cubicBezTo>
                    <a:pt x="16264" y="12779"/>
                    <a:pt x="17842" y="12683"/>
                    <a:pt x="19079" y="11827"/>
                  </a:cubicBezTo>
                  <a:cubicBezTo>
                    <a:pt x="20125" y="11048"/>
                    <a:pt x="20905" y="9963"/>
                    <a:pt x="21285" y="8727"/>
                  </a:cubicBezTo>
                  <a:cubicBezTo>
                    <a:pt x="22293" y="5551"/>
                    <a:pt x="20753" y="2298"/>
                    <a:pt x="18527" y="54"/>
                  </a:cubicBezTo>
                  <a:cubicBezTo>
                    <a:pt x="18495" y="16"/>
                    <a:pt x="18457" y="1"/>
                    <a:pt x="1842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4"/>
          <p:cNvSpPr/>
          <p:nvPr/>
        </p:nvSpPr>
        <p:spPr>
          <a:xfrm>
            <a:off x="7516175" y="2473147"/>
            <a:ext cx="2645348" cy="3224658"/>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7" name="Shape 147"/>
        <p:cNvGrpSpPr/>
        <p:nvPr/>
      </p:nvGrpSpPr>
      <p:grpSpPr>
        <a:xfrm>
          <a:off x="0" y="0"/>
          <a:ext cx="0" cy="0"/>
          <a:chOff x="0" y="0"/>
          <a:chExt cx="0" cy="0"/>
        </a:xfrm>
      </p:grpSpPr>
      <p:grpSp>
        <p:nvGrpSpPr>
          <p:cNvPr id="148" name="Google Shape;148;p5"/>
          <p:cNvGrpSpPr/>
          <p:nvPr/>
        </p:nvGrpSpPr>
        <p:grpSpPr>
          <a:xfrm>
            <a:off x="1207825" y="3352810"/>
            <a:ext cx="1516807" cy="1572821"/>
            <a:chOff x="2864425" y="2690100"/>
            <a:chExt cx="464125" cy="481250"/>
          </a:xfrm>
        </p:grpSpPr>
        <p:sp>
          <p:nvSpPr>
            <p:cNvPr id="149" name="Google Shape;149;p5"/>
            <p:cNvSpPr/>
            <p:nvPr/>
          </p:nvSpPr>
          <p:spPr>
            <a:xfrm>
              <a:off x="3111200" y="2893150"/>
              <a:ext cx="40925" cy="31400"/>
            </a:xfrm>
            <a:custGeom>
              <a:rect b="b" l="l" r="r" t="t"/>
              <a:pathLst>
                <a:path extrusionOk="0" h="1256" w="1637">
                  <a:moveTo>
                    <a:pt x="819" y="1"/>
                  </a:moveTo>
                  <a:cubicBezTo>
                    <a:pt x="1" y="1"/>
                    <a:pt x="1" y="1256"/>
                    <a:pt x="819" y="1256"/>
                  </a:cubicBezTo>
                  <a:cubicBezTo>
                    <a:pt x="1637" y="1256"/>
                    <a:pt x="1637"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a:off x="3094575" y="3041050"/>
              <a:ext cx="40900" cy="31875"/>
            </a:xfrm>
            <a:custGeom>
              <a:rect b="b" l="l" r="r" t="t"/>
              <a:pathLst>
                <a:path extrusionOk="0" h="1275" w="1636">
                  <a:moveTo>
                    <a:pt x="818" y="0"/>
                  </a:moveTo>
                  <a:cubicBezTo>
                    <a:pt x="0" y="0"/>
                    <a:pt x="0" y="1274"/>
                    <a:pt x="818" y="1274"/>
                  </a:cubicBezTo>
                  <a:cubicBezTo>
                    <a:pt x="1636" y="1274"/>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p:nvPr/>
          </p:nvSpPr>
          <p:spPr>
            <a:xfrm>
              <a:off x="2998500" y="29644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
            <p:cNvSpPr/>
            <p:nvPr/>
          </p:nvSpPr>
          <p:spPr>
            <a:xfrm>
              <a:off x="3176825" y="2972575"/>
              <a:ext cx="40925" cy="31400"/>
            </a:xfrm>
            <a:custGeom>
              <a:rect b="b" l="l" r="r" t="t"/>
              <a:pathLst>
                <a:path extrusionOk="0" h="1256" w="1637">
                  <a:moveTo>
                    <a:pt x="819" y="0"/>
                  </a:moveTo>
                  <a:cubicBezTo>
                    <a:pt x="1" y="0"/>
                    <a:pt x="1" y="1255"/>
                    <a:pt x="819" y="1255"/>
                  </a:cubicBezTo>
                  <a:cubicBezTo>
                    <a:pt x="1637" y="1255"/>
                    <a:pt x="1637" y="0"/>
                    <a:pt x="8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a:off x="2987575" y="2813275"/>
              <a:ext cx="40925" cy="31875"/>
            </a:xfrm>
            <a:custGeom>
              <a:rect b="b" l="l" r="r" t="t"/>
              <a:pathLst>
                <a:path extrusionOk="0" h="1275" w="1637">
                  <a:moveTo>
                    <a:pt x="818" y="0"/>
                  </a:moveTo>
                  <a:cubicBezTo>
                    <a:pt x="0" y="0"/>
                    <a:pt x="0" y="1274"/>
                    <a:pt x="818" y="1274"/>
                  </a:cubicBezTo>
                  <a:cubicBezTo>
                    <a:pt x="1636" y="1274"/>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p:nvPr/>
          </p:nvSpPr>
          <p:spPr>
            <a:xfrm>
              <a:off x="3152100" y="2788525"/>
              <a:ext cx="40925" cy="31900"/>
            </a:xfrm>
            <a:custGeom>
              <a:rect b="b" l="l" r="r" t="t"/>
              <a:pathLst>
                <a:path extrusionOk="0" h="1276" w="1637">
                  <a:moveTo>
                    <a:pt x="819" y="1"/>
                  </a:moveTo>
                  <a:cubicBezTo>
                    <a:pt x="1" y="1"/>
                    <a:pt x="1" y="1275"/>
                    <a:pt x="819" y="1275"/>
                  </a:cubicBezTo>
                  <a:cubicBezTo>
                    <a:pt x="1636" y="1275"/>
                    <a:pt x="1636"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
            <p:cNvSpPr/>
            <p:nvPr/>
          </p:nvSpPr>
          <p:spPr>
            <a:xfrm>
              <a:off x="3223425" y="289030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a:off x="3058900" y="2752875"/>
              <a:ext cx="40925" cy="31875"/>
            </a:xfrm>
            <a:custGeom>
              <a:rect b="b" l="l" r="r" t="t"/>
              <a:pathLst>
                <a:path extrusionOk="0" h="1275" w="1637">
                  <a:moveTo>
                    <a:pt x="818" y="0"/>
                  </a:moveTo>
                  <a:cubicBezTo>
                    <a:pt x="1" y="0"/>
                    <a:pt x="1" y="1275"/>
                    <a:pt x="818" y="1275"/>
                  </a:cubicBezTo>
                  <a:cubicBezTo>
                    <a:pt x="1636" y="1275"/>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p:nvPr/>
          </p:nvSpPr>
          <p:spPr>
            <a:xfrm>
              <a:off x="2894375" y="290647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
            <p:cNvSpPr/>
            <p:nvPr/>
          </p:nvSpPr>
          <p:spPr>
            <a:xfrm>
              <a:off x="2938125" y="3095725"/>
              <a:ext cx="40925" cy="31875"/>
            </a:xfrm>
            <a:custGeom>
              <a:rect b="b" l="l" r="r" t="t"/>
              <a:pathLst>
                <a:path extrusionOk="0" h="1275" w="1637">
                  <a:moveTo>
                    <a:pt x="818" y="0"/>
                  </a:moveTo>
                  <a:cubicBezTo>
                    <a:pt x="0" y="0"/>
                    <a:pt x="0" y="1275"/>
                    <a:pt x="818" y="1275"/>
                  </a:cubicBezTo>
                  <a:cubicBezTo>
                    <a:pt x="1636" y="1275"/>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
            <p:cNvSpPr/>
            <p:nvPr/>
          </p:nvSpPr>
          <p:spPr>
            <a:xfrm>
              <a:off x="2886300" y="3002525"/>
              <a:ext cx="40900" cy="31875"/>
            </a:xfrm>
            <a:custGeom>
              <a:rect b="b" l="l" r="r" t="t"/>
              <a:pathLst>
                <a:path extrusionOk="0" h="1275" w="1636">
                  <a:moveTo>
                    <a:pt x="818" y="0"/>
                  </a:moveTo>
                  <a:cubicBezTo>
                    <a:pt x="0" y="0"/>
                    <a:pt x="0" y="1275"/>
                    <a:pt x="818" y="1275"/>
                  </a:cubicBezTo>
                  <a:cubicBezTo>
                    <a:pt x="1636" y="1275"/>
                    <a:pt x="1636" y="0"/>
                    <a:pt x="8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
            <p:cNvSpPr/>
            <p:nvPr/>
          </p:nvSpPr>
          <p:spPr>
            <a:xfrm>
              <a:off x="3045100" y="3139950"/>
              <a:ext cx="40925" cy="31400"/>
            </a:xfrm>
            <a:custGeom>
              <a:rect b="b" l="l" r="r" t="t"/>
              <a:pathLst>
                <a:path extrusionOk="0" h="1256" w="1637">
                  <a:moveTo>
                    <a:pt x="819" y="0"/>
                  </a:moveTo>
                  <a:cubicBezTo>
                    <a:pt x="1" y="0"/>
                    <a:pt x="1" y="1256"/>
                    <a:pt x="819" y="1256"/>
                  </a:cubicBezTo>
                  <a:cubicBezTo>
                    <a:pt x="1637" y="1256"/>
                    <a:pt x="1637" y="0"/>
                    <a:pt x="8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
            <p:cNvSpPr/>
            <p:nvPr/>
          </p:nvSpPr>
          <p:spPr>
            <a:xfrm>
              <a:off x="3157800" y="3137100"/>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
            <p:cNvSpPr/>
            <p:nvPr/>
          </p:nvSpPr>
          <p:spPr>
            <a:xfrm>
              <a:off x="3272400" y="3056725"/>
              <a:ext cx="40925" cy="31900"/>
            </a:xfrm>
            <a:custGeom>
              <a:rect b="b" l="l" r="r" t="t"/>
              <a:pathLst>
                <a:path extrusionOk="0" h="1276" w="1637">
                  <a:moveTo>
                    <a:pt x="819" y="1"/>
                  </a:moveTo>
                  <a:cubicBezTo>
                    <a:pt x="20" y="1"/>
                    <a:pt x="1" y="1275"/>
                    <a:pt x="819" y="1275"/>
                  </a:cubicBezTo>
                  <a:cubicBezTo>
                    <a:pt x="1637" y="1275"/>
                    <a:pt x="1637"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
            <p:cNvSpPr/>
            <p:nvPr/>
          </p:nvSpPr>
          <p:spPr>
            <a:xfrm>
              <a:off x="3288100" y="2938325"/>
              <a:ext cx="40450" cy="31400"/>
            </a:xfrm>
            <a:custGeom>
              <a:rect b="b" l="l" r="r" t="t"/>
              <a:pathLst>
                <a:path extrusionOk="0" h="1256" w="1618">
                  <a:moveTo>
                    <a:pt x="800" y="1"/>
                  </a:moveTo>
                  <a:cubicBezTo>
                    <a:pt x="1" y="1"/>
                    <a:pt x="1" y="1256"/>
                    <a:pt x="800" y="1256"/>
                  </a:cubicBezTo>
                  <a:cubicBezTo>
                    <a:pt x="1617" y="1256"/>
                    <a:pt x="1617" y="1"/>
                    <a:pt x="80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
            <p:cNvSpPr/>
            <p:nvPr/>
          </p:nvSpPr>
          <p:spPr>
            <a:xfrm>
              <a:off x="3226275" y="2739075"/>
              <a:ext cx="40925" cy="31900"/>
            </a:xfrm>
            <a:custGeom>
              <a:rect b="b" l="l" r="r" t="t"/>
              <a:pathLst>
                <a:path extrusionOk="0" h="1276" w="1637">
                  <a:moveTo>
                    <a:pt x="819" y="1"/>
                  </a:moveTo>
                  <a:cubicBezTo>
                    <a:pt x="1" y="1"/>
                    <a:pt x="1" y="1275"/>
                    <a:pt x="819" y="1275"/>
                  </a:cubicBezTo>
                  <a:cubicBezTo>
                    <a:pt x="1637" y="1275"/>
                    <a:pt x="1637"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
            <p:cNvSpPr/>
            <p:nvPr/>
          </p:nvSpPr>
          <p:spPr>
            <a:xfrm>
              <a:off x="3138800" y="2690100"/>
              <a:ext cx="40425" cy="31425"/>
            </a:xfrm>
            <a:custGeom>
              <a:rect b="b" l="l" r="r" t="t"/>
              <a:pathLst>
                <a:path extrusionOk="0" h="1257" w="1617">
                  <a:moveTo>
                    <a:pt x="799" y="1"/>
                  </a:moveTo>
                  <a:cubicBezTo>
                    <a:pt x="0" y="1"/>
                    <a:pt x="0" y="1256"/>
                    <a:pt x="799" y="1256"/>
                  </a:cubicBezTo>
                  <a:cubicBezTo>
                    <a:pt x="1617" y="1256"/>
                    <a:pt x="1617" y="1"/>
                    <a:pt x="79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
            <p:cNvSpPr/>
            <p:nvPr/>
          </p:nvSpPr>
          <p:spPr>
            <a:xfrm>
              <a:off x="3004225" y="2692475"/>
              <a:ext cx="40900" cy="31900"/>
            </a:xfrm>
            <a:custGeom>
              <a:rect b="b" l="l" r="r" t="t"/>
              <a:pathLst>
                <a:path extrusionOk="0" h="1276" w="1636">
                  <a:moveTo>
                    <a:pt x="818" y="1"/>
                  </a:moveTo>
                  <a:cubicBezTo>
                    <a:pt x="0" y="1"/>
                    <a:pt x="0" y="1275"/>
                    <a:pt x="818" y="1275"/>
                  </a:cubicBezTo>
                  <a:cubicBezTo>
                    <a:pt x="1636" y="1275"/>
                    <a:pt x="1636" y="1"/>
                    <a:pt x="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
            <p:cNvSpPr/>
            <p:nvPr/>
          </p:nvSpPr>
          <p:spPr>
            <a:xfrm>
              <a:off x="2902450" y="2752875"/>
              <a:ext cx="40925" cy="31875"/>
            </a:xfrm>
            <a:custGeom>
              <a:rect b="b" l="l" r="r" t="t"/>
              <a:pathLst>
                <a:path extrusionOk="0" h="1275" w="1637">
                  <a:moveTo>
                    <a:pt x="819" y="0"/>
                  </a:moveTo>
                  <a:cubicBezTo>
                    <a:pt x="1" y="0"/>
                    <a:pt x="1" y="1275"/>
                    <a:pt x="819" y="1275"/>
                  </a:cubicBezTo>
                  <a:cubicBezTo>
                    <a:pt x="1637" y="1275"/>
                    <a:pt x="1637" y="0"/>
                    <a:pt x="8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2864425" y="2818975"/>
              <a:ext cx="40425" cy="31400"/>
            </a:xfrm>
            <a:custGeom>
              <a:rect b="b" l="l" r="r" t="t"/>
              <a:pathLst>
                <a:path extrusionOk="0" h="1256" w="1617">
                  <a:moveTo>
                    <a:pt x="799" y="0"/>
                  </a:moveTo>
                  <a:cubicBezTo>
                    <a:pt x="0" y="0"/>
                    <a:pt x="0" y="1256"/>
                    <a:pt x="799" y="1256"/>
                  </a:cubicBezTo>
                  <a:cubicBezTo>
                    <a:pt x="1617" y="1256"/>
                    <a:pt x="1617" y="0"/>
                    <a:pt x="7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3015150" y="2870800"/>
              <a:ext cx="40925" cy="31875"/>
            </a:xfrm>
            <a:custGeom>
              <a:rect b="b" l="l" r="r" t="t"/>
              <a:pathLst>
                <a:path extrusionOk="0" h="1275" w="1637">
                  <a:moveTo>
                    <a:pt x="819" y="1"/>
                  </a:moveTo>
                  <a:cubicBezTo>
                    <a:pt x="1" y="1"/>
                    <a:pt x="1" y="1275"/>
                    <a:pt x="819" y="1275"/>
                  </a:cubicBezTo>
                  <a:cubicBezTo>
                    <a:pt x="1636" y="1275"/>
                    <a:pt x="1636"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p:nvPr/>
          </p:nvSpPr>
          <p:spPr>
            <a:xfrm>
              <a:off x="2982350" y="3035800"/>
              <a:ext cx="40450" cy="31425"/>
            </a:xfrm>
            <a:custGeom>
              <a:rect b="b" l="l" r="r" t="t"/>
              <a:pathLst>
                <a:path extrusionOk="0" h="1257" w="1618">
                  <a:moveTo>
                    <a:pt x="818" y="1"/>
                  </a:moveTo>
                  <a:cubicBezTo>
                    <a:pt x="0" y="1"/>
                    <a:pt x="0" y="1256"/>
                    <a:pt x="818" y="1256"/>
                  </a:cubicBezTo>
                  <a:cubicBezTo>
                    <a:pt x="1617" y="1256"/>
                    <a:pt x="1617" y="1"/>
                    <a:pt x="8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3201550" y="3057675"/>
              <a:ext cx="40925" cy="31425"/>
            </a:xfrm>
            <a:custGeom>
              <a:rect b="b" l="l" r="r" t="t"/>
              <a:pathLst>
                <a:path extrusionOk="0" h="1257" w="1637">
                  <a:moveTo>
                    <a:pt x="819" y="1"/>
                  </a:moveTo>
                  <a:cubicBezTo>
                    <a:pt x="1" y="1"/>
                    <a:pt x="1" y="1256"/>
                    <a:pt x="819" y="1256"/>
                  </a:cubicBezTo>
                  <a:cubicBezTo>
                    <a:pt x="1637" y="1256"/>
                    <a:pt x="1637" y="1"/>
                    <a:pt x="81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5"/>
          <p:cNvSpPr/>
          <p:nvPr/>
        </p:nvSpPr>
        <p:spPr>
          <a:xfrm>
            <a:off x="7436828" y="1382279"/>
            <a:ext cx="2819439" cy="3107529"/>
          </a:xfrm>
          <a:custGeom>
            <a:rect b="b" l="l" r="r" t="t"/>
            <a:pathLst>
              <a:path extrusionOk="0" h="12286" w="11147">
                <a:moveTo>
                  <a:pt x="3981" y="1"/>
                </a:moveTo>
                <a:cubicBezTo>
                  <a:pt x="3715" y="1"/>
                  <a:pt x="3434" y="35"/>
                  <a:pt x="3139" y="109"/>
                </a:cubicBezTo>
                <a:cubicBezTo>
                  <a:pt x="1370" y="565"/>
                  <a:pt x="913" y="2049"/>
                  <a:pt x="1408" y="3685"/>
                </a:cubicBezTo>
                <a:cubicBezTo>
                  <a:pt x="1617" y="4369"/>
                  <a:pt x="2892" y="6500"/>
                  <a:pt x="1522" y="6766"/>
                </a:cubicBezTo>
                <a:cubicBezTo>
                  <a:pt x="628" y="6937"/>
                  <a:pt x="0" y="8212"/>
                  <a:pt x="172" y="9030"/>
                </a:cubicBezTo>
                <a:cubicBezTo>
                  <a:pt x="286" y="9505"/>
                  <a:pt x="571" y="9943"/>
                  <a:pt x="952" y="10247"/>
                </a:cubicBezTo>
                <a:cubicBezTo>
                  <a:pt x="2074" y="11141"/>
                  <a:pt x="3386" y="11788"/>
                  <a:pt x="4794" y="12130"/>
                </a:cubicBezTo>
                <a:cubicBezTo>
                  <a:pt x="5211" y="12234"/>
                  <a:pt x="5637" y="12286"/>
                  <a:pt x="6062" y="12286"/>
                </a:cubicBezTo>
                <a:cubicBezTo>
                  <a:pt x="7031" y="12286"/>
                  <a:pt x="7993" y="12018"/>
                  <a:pt x="8826" y="11502"/>
                </a:cubicBezTo>
                <a:cubicBezTo>
                  <a:pt x="9967" y="10779"/>
                  <a:pt x="10766" y="9619"/>
                  <a:pt x="10995" y="8288"/>
                </a:cubicBezTo>
                <a:cubicBezTo>
                  <a:pt x="11109" y="7698"/>
                  <a:pt x="11147" y="7089"/>
                  <a:pt x="11128" y="6481"/>
                </a:cubicBezTo>
                <a:cubicBezTo>
                  <a:pt x="11109" y="5663"/>
                  <a:pt x="11014" y="4788"/>
                  <a:pt x="10424" y="4141"/>
                </a:cubicBezTo>
                <a:cubicBezTo>
                  <a:pt x="9986" y="3666"/>
                  <a:pt x="9359" y="3495"/>
                  <a:pt x="8750" y="3323"/>
                </a:cubicBezTo>
                <a:cubicBezTo>
                  <a:pt x="7821" y="3048"/>
                  <a:pt x="6518" y="1"/>
                  <a:pt x="398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rot="4769840">
            <a:off x="-907130" y="2506485"/>
            <a:ext cx="3438253" cy="2320270"/>
          </a:xfrm>
          <a:custGeom>
            <a:rect b="b" l="l" r="r" t="t"/>
            <a:pathLst>
              <a:path extrusionOk="0" h="27495" w="40743">
                <a:moveTo>
                  <a:pt x="38596" y="1"/>
                </a:moveTo>
                <a:cubicBezTo>
                  <a:pt x="36653" y="1"/>
                  <a:pt x="33947" y="1306"/>
                  <a:pt x="32944" y="1924"/>
                </a:cubicBezTo>
                <a:lnTo>
                  <a:pt x="32735" y="2038"/>
                </a:lnTo>
                <a:cubicBezTo>
                  <a:pt x="31632" y="2761"/>
                  <a:pt x="30490" y="3807"/>
                  <a:pt x="30281" y="5139"/>
                </a:cubicBezTo>
                <a:cubicBezTo>
                  <a:pt x="30053" y="6451"/>
                  <a:pt x="30129" y="7954"/>
                  <a:pt x="29159" y="9038"/>
                </a:cubicBezTo>
                <a:cubicBezTo>
                  <a:pt x="28633" y="9630"/>
                  <a:pt x="27909" y="9823"/>
                  <a:pt x="27100" y="9823"/>
                </a:cubicBezTo>
                <a:cubicBezTo>
                  <a:pt x="25573" y="9823"/>
                  <a:pt x="23741" y="9135"/>
                  <a:pt x="22354" y="9135"/>
                </a:cubicBezTo>
                <a:cubicBezTo>
                  <a:pt x="22138" y="9135"/>
                  <a:pt x="21933" y="9151"/>
                  <a:pt x="21741" y="9190"/>
                </a:cubicBezTo>
                <a:cubicBezTo>
                  <a:pt x="17290" y="10122"/>
                  <a:pt x="21398" y="14820"/>
                  <a:pt x="18736" y="16989"/>
                </a:cubicBezTo>
                <a:cubicBezTo>
                  <a:pt x="18286" y="17351"/>
                  <a:pt x="17700" y="17474"/>
                  <a:pt x="17045" y="17474"/>
                </a:cubicBezTo>
                <a:cubicBezTo>
                  <a:pt x="15678" y="17474"/>
                  <a:pt x="14006" y="16941"/>
                  <a:pt x="12623" y="16941"/>
                </a:cubicBezTo>
                <a:cubicBezTo>
                  <a:pt x="12199" y="16941"/>
                  <a:pt x="11803" y="16991"/>
                  <a:pt x="11451" y="17122"/>
                </a:cubicBezTo>
                <a:cubicBezTo>
                  <a:pt x="8331" y="18282"/>
                  <a:pt x="9948" y="21135"/>
                  <a:pt x="6125" y="21611"/>
                </a:cubicBezTo>
                <a:cubicBezTo>
                  <a:pt x="4032" y="21858"/>
                  <a:pt x="0" y="25757"/>
                  <a:pt x="2435" y="27317"/>
                </a:cubicBezTo>
                <a:cubicBezTo>
                  <a:pt x="2650" y="27450"/>
                  <a:pt x="3043" y="27494"/>
                  <a:pt x="3499" y="27494"/>
                </a:cubicBezTo>
                <a:cubicBezTo>
                  <a:pt x="4411" y="27494"/>
                  <a:pt x="5573" y="27317"/>
                  <a:pt x="6068" y="27317"/>
                </a:cubicBezTo>
                <a:lnTo>
                  <a:pt x="40743" y="27317"/>
                </a:lnTo>
                <a:lnTo>
                  <a:pt x="40743" y="2057"/>
                </a:lnTo>
                <a:cubicBezTo>
                  <a:pt x="40743" y="520"/>
                  <a:pt x="39821" y="1"/>
                  <a:pt x="385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
          <p:cNvSpPr txBox="1"/>
          <p:nvPr>
            <p:ph type="ctrTitle"/>
          </p:nvPr>
        </p:nvSpPr>
        <p:spPr>
          <a:xfrm flipH="1">
            <a:off x="2906125" y="1362125"/>
            <a:ext cx="16446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75" name="Google Shape;175;p5"/>
          <p:cNvSpPr txBox="1"/>
          <p:nvPr>
            <p:ph idx="1" type="subTitle"/>
          </p:nvPr>
        </p:nvSpPr>
        <p:spPr>
          <a:xfrm flipH="1">
            <a:off x="2906025" y="1823575"/>
            <a:ext cx="2370900" cy="152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800"/>
              <a:buNone/>
              <a:defRPr sz="1600">
                <a:solidFill>
                  <a:schemeClr val="dk1"/>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176" name="Google Shape;176;p5"/>
          <p:cNvSpPr txBox="1"/>
          <p:nvPr>
            <p:ph idx="2" type="ctrTitle"/>
          </p:nvPr>
        </p:nvSpPr>
        <p:spPr>
          <a:xfrm flipH="1">
            <a:off x="4848300" y="3095675"/>
            <a:ext cx="1246500" cy="577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sz="2400">
                <a:solidFill>
                  <a:schemeClr val="accent5"/>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77" name="Google Shape;177;p5"/>
          <p:cNvSpPr txBox="1"/>
          <p:nvPr>
            <p:ph idx="3" type="subTitle"/>
          </p:nvPr>
        </p:nvSpPr>
        <p:spPr>
          <a:xfrm flipH="1">
            <a:off x="3723900" y="3557125"/>
            <a:ext cx="2370900" cy="1365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2"/>
              </a:buClr>
              <a:buSzPts val="1800"/>
              <a:buNone/>
              <a:defRPr sz="1600">
                <a:solidFill>
                  <a:schemeClr val="dk1"/>
                </a:solidFill>
              </a:defRPr>
            </a:lvl1pPr>
            <a:lvl2pPr lvl="1" rtl="0" algn="ctr">
              <a:lnSpc>
                <a:spcPct val="100000"/>
              </a:lnSpc>
              <a:spcBef>
                <a:spcPts val="0"/>
              </a:spcBef>
              <a:spcAft>
                <a:spcPts val="0"/>
              </a:spcAft>
              <a:buClr>
                <a:schemeClr val="dk2"/>
              </a:buClr>
              <a:buSzPts val="1400"/>
              <a:buNone/>
              <a:defRPr>
                <a:solidFill>
                  <a:schemeClr val="dk2"/>
                </a:solidFill>
              </a:defRPr>
            </a:lvl2pPr>
            <a:lvl3pPr lvl="2" rtl="0" algn="ctr">
              <a:lnSpc>
                <a:spcPct val="100000"/>
              </a:lnSpc>
              <a:spcBef>
                <a:spcPts val="0"/>
              </a:spcBef>
              <a:spcAft>
                <a:spcPts val="0"/>
              </a:spcAft>
              <a:buClr>
                <a:schemeClr val="dk2"/>
              </a:buClr>
              <a:buSzPts val="1400"/>
              <a:buNone/>
              <a:defRPr>
                <a:solidFill>
                  <a:schemeClr val="dk2"/>
                </a:solidFill>
              </a:defRPr>
            </a:lvl3pPr>
            <a:lvl4pPr lvl="3" rtl="0" algn="ctr">
              <a:lnSpc>
                <a:spcPct val="100000"/>
              </a:lnSpc>
              <a:spcBef>
                <a:spcPts val="0"/>
              </a:spcBef>
              <a:spcAft>
                <a:spcPts val="0"/>
              </a:spcAft>
              <a:buClr>
                <a:schemeClr val="dk2"/>
              </a:buClr>
              <a:buSzPts val="1400"/>
              <a:buNone/>
              <a:defRPr>
                <a:solidFill>
                  <a:schemeClr val="dk2"/>
                </a:solidFill>
              </a:defRPr>
            </a:lvl4pPr>
            <a:lvl5pPr lvl="4" rtl="0" algn="ctr">
              <a:lnSpc>
                <a:spcPct val="100000"/>
              </a:lnSpc>
              <a:spcBef>
                <a:spcPts val="0"/>
              </a:spcBef>
              <a:spcAft>
                <a:spcPts val="0"/>
              </a:spcAft>
              <a:buClr>
                <a:schemeClr val="dk2"/>
              </a:buClr>
              <a:buSzPts val="1400"/>
              <a:buNone/>
              <a:defRPr>
                <a:solidFill>
                  <a:schemeClr val="dk2"/>
                </a:solidFill>
              </a:defRPr>
            </a:lvl5pPr>
            <a:lvl6pPr lvl="5" rtl="0" algn="ctr">
              <a:lnSpc>
                <a:spcPct val="100000"/>
              </a:lnSpc>
              <a:spcBef>
                <a:spcPts val="0"/>
              </a:spcBef>
              <a:spcAft>
                <a:spcPts val="0"/>
              </a:spcAft>
              <a:buClr>
                <a:schemeClr val="dk2"/>
              </a:buClr>
              <a:buSzPts val="1400"/>
              <a:buNone/>
              <a:defRPr>
                <a:solidFill>
                  <a:schemeClr val="dk2"/>
                </a:solidFill>
              </a:defRPr>
            </a:lvl6pPr>
            <a:lvl7pPr lvl="6" rtl="0" algn="ctr">
              <a:lnSpc>
                <a:spcPct val="100000"/>
              </a:lnSpc>
              <a:spcBef>
                <a:spcPts val="0"/>
              </a:spcBef>
              <a:spcAft>
                <a:spcPts val="0"/>
              </a:spcAft>
              <a:buClr>
                <a:schemeClr val="dk2"/>
              </a:buClr>
              <a:buSzPts val="1400"/>
              <a:buNone/>
              <a:defRPr>
                <a:solidFill>
                  <a:schemeClr val="dk2"/>
                </a:solidFill>
              </a:defRPr>
            </a:lvl7pPr>
            <a:lvl8pPr lvl="7" rtl="0" algn="ctr">
              <a:lnSpc>
                <a:spcPct val="100000"/>
              </a:lnSpc>
              <a:spcBef>
                <a:spcPts val="0"/>
              </a:spcBef>
              <a:spcAft>
                <a:spcPts val="0"/>
              </a:spcAft>
              <a:buClr>
                <a:schemeClr val="dk2"/>
              </a:buClr>
              <a:buSzPts val="1400"/>
              <a:buNone/>
              <a:defRPr>
                <a:solidFill>
                  <a:schemeClr val="dk2"/>
                </a:solidFill>
              </a:defRPr>
            </a:lvl8pPr>
            <a:lvl9pPr lvl="8" rtl="0" algn="ctr">
              <a:lnSpc>
                <a:spcPct val="100000"/>
              </a:lnSpc>
              <a:spcBef>
                <a:spcPts val="0"/>
              </a:spcBef>
              <a:spcAft>
                <a:spcPts val="0"/>
              </a:spcAft>
              <a:buClr>
                <a:schemeClr val="dk2"/>
              </a:buClr>
              <a:buSzPts val="1400"/>
              <a:buNone/>
              <a:defRPr>
                <a:solidFill>
                  <a:schemeClr val="dk2"/>
                </a:solidFill>
              </a:defRPr>
            </a:lvl9pPr>
          </a:lstStyle>
          <a:p/>
        </p:txBody>
      </p:sp>
      <p:sp>
        <p:nvSpPr>
          <p:cNvPr id="178" name="Google Shape;178;p5"/>
          <p:cNvSpPr txBox="1"/>
          <p:nvPr>
            <p:ph idx="4"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9" name="Shape 179"/>
        <p:cNvGrpSpPr/>
        <p:nvPr/>
      </p:nvGrpSpPr>
      <p:grpSpPr>
        <a:xfrm>
          <a:off x="0" y="0"/>
          <a:ext cx="0" cy="0"/>
          <a:chOff x="0" y="0"/>
          <a:chExt cx="0" cy="0"/>
        </a:xfrm>
      </p:grpSpPr>
      <p:sp>
        <p:nvSpPr>
          <p:cNvPr id="180" name="Google Shape;180;p6"/>
          <p:cNvSpPr/>
          <p:nvPr/>
        </p:nvSpPr>
        <p:spPr>
          <a:xfrm>
            <a:off x="8429250" y="158591"/>
            <a:ext cx="1817986" cy="1799854"/>
          </a:xfrm>
          <a:custGeom>
            <a:rect b="b" l="l" r="r" t="t"/>
            <a:pathLst>
              <a:path extrusionOk="0" h="15386" w="15541">
                <a:moveTo>
                  <a:pt x="4186" y="0"/>
                </a:moveTo>
                <a:cubicBezTo>
                  <a:pt x="3945" y="0"/>
                  <a:pt x="3704" y="14"/>
                  <a:pt x="3463" y="50"/>
                </a:cubicBezTo>
                <a:cubicBezTo>
                  <a:pt x="819" y="354"/>
                  <a:pt x="1" y="2180"/>
                  <a:pt x="58" y="4634"/>
                </a:cubicBezTo>
                <a:cubicBezTo>
                  <a:pt x="172" y="9408"/>
                  <a:pt x="1485" y="14924"/>
                  <a:pt x="7153" y="15361"/>
                </a:cubicBezTo>
                <a:cubicBezTo>
                  <a:pt x="7356" y="15377"/>
                  <a:pt x="7566" y="15385"/>
                  <a:pt x="7780" y="15385"/>
                </a:cubicBezTo>
                <a:cubicBezTo>
                  <a:pt x="10154" y="15385"/>
                  <a:pt x="13103" y="14415"/>
                  <a:pt x="14324" y="12356"/>
                </a:cubicBezTo>
                <a:cubicBezTo>
                  <a:pt x="15541" y="10302"/>
                  <a:pt x="15237" y="6764"/>
                  <a:pt x="14210" y="4691"/>
                </a:cubicBezTo>
                <a:cubicBezTo>
                  <a:pt x="13696" y="3626"/>
                  <a:pt x="12821" y="2789"/>
                  <a:pt x="11737" y="2332"/>
                </a:cubicBezTo>
                <a:cubicBezTo>
                  <a:pt x="11204" y="2142"/>
                  <a:pt x="10653" y="2009"/>
                  <a:pt x="10082" y="1952"/>
                </a:cubicBezTo>
                <a:cubicBezTo>
                  <a:pt x="9664" y="1895"/>
                  <a:pt x="9264" y="1800"/>
                  <a:pt x="8884" y="1648"/>
                </a:cubicBezTo>
                <a:cubicBezTo>
                  <a:pt x="8161" y="1077"/>
                  <a:pt x="7324" y="620"/>
                  <a:pt x="6449" y="354"/>
                </a:cubicBezTo>
                <a:cubicBezTo>
                  <a:pt x="5933" y="121"/>
                  <a:pt x="5388" y="5"/>
                  <a:pt x="4839" y="5"/>
                </a:cubicBezTo>
                <a:cubicBezTo>
                  <a:pt x="4761" y="5"/>
                  <a:pt x="4682" y="7"/>
                  <a:pt x="4604" y="12"/>
                </a:cubicBezTo>
                <a:cubicBezTo>
                  <a:pt x="4465" y="5"/>
                  <a:pt x="4326" y="0"/>
                  <a:pt x="4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
          <p:cNvSpPr/>
          <p:nvPr/>
        </p:nvSpPr>
        <p:spPr>
          <a:xfrm>
            <a:off x="-257550" y="4035266"/>
            <a:ext cx="1817986" cy="1799854"/>
          </a:xfrm>
          <a:custGeom>
            <a:rect b="b" l="l" r="r" t="t"/>
            <a:pathLst>
              <a:path extrusionOk="0" h="15386" w="15541">
                <a:moveTo>
                  <a:pt x="4186" y="0"/>
                </a:moveTo>
                <a:cubicBezTo>
                  <a:pt x="3945" y="0"/>
                  <a:pt x="3704" y="14"/>
                  <a:pt x="3463" y="50"/>
                </a:cubicBezTo>
                <a:cubicBezTo>
                  <a:pt x="819" y="354"/>
                  <a:pt x="1" y="2180"/>
                  <a:pt x="58" y="4634"/>
                </a:cubicBezTo>
                <a:cubicBezTo>
                  <a:pt x="172" y="9408"/>
                  <a:pt x="1485" y="14924"/>
                  <a:pt x="7153" y="15361"/>
                </a:cubicBezTo>
                <a:cubicBezTo>
                  <a:pt x="7356" y="15377"/>
                  <a:pt x="7566" y="15385"/>
                  <a:pt x="7780" y="15385"/>
                </a:cubicBezTo>
                <a:cubicBezTo>
                  <a:pt x="10154" y="15385"/>
                  <a:pt x="13103" y="14415"/>
                  <a:pt x="14324" y="12356"/>
                </a:cubicBezTo>
                <a:cubicBezTo>
                  <a:pt x="15541" y="10302"/>
                  <a:pt x="15237" y="6764"/>
                  <a:pt x="14210" y="4691"/>
                </a:cubicBezTo>
                <a:cubicBezTo>
                  <a:pt x="13696" y="3626"/>
                  <a:pt x="12821" y="2789"/>
                  <a:pt x="11737" y="2332"/>
                </a:cubicBezTo>
                <a:cubicBezTo>
                  <a:pt x="11204" y="2142"/>
                  <a:pt x="10653" y="2009"/>
                  <a:pt x="10082" y="1952"/>
                </a:cubicBezTo>
                <a:cubicBezTo>
                  <a:pt x="9664" y="1895"/>
                  <a:pt x="9264" y="1800"/>
                  <a:pt x="8884" y="1648"/>
                </a:cubicBezTo>
                <a:cubicBezTo>
                  <a:pt x="8161" y="1077"/>
                  <a:pt x="7324" y="620"/>
                  <a:pt x="6449" y="354"/>
                </a:cubicBezTo>
                <a:cubicBezTo>
                  <a:pt x="5933" y="121"/>
                  <a:pt x="5388" y="5"/>
                  <a:pt x="4839" y="5"/>
                </a:cubicBezTo>
                <a:cubicBezTo>
                  <a:pt x="4761" y="5"/>
                  <a:pt x="4682" y="7"/>
                  <a:pt x="4604" y="12"/>
                </a:cubicBezTo>
                <a:cubicBezTo>
                  <a:pt x="4465" y="5"/>
                  <a:pt x="4326" y="0"/>
                  <a:pt x="4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
          <p:cNvSpPr/>
          <p:nvPr/>
        </p:nvSpPr>
        <p:spPr>
          <a:xfrm>
            <a:off x="7945801" y="3814475"/>
            <a:ext cx="1922128" cy="1725869"/>
          </a:xfrm>
          <a:custGeom>
            <a:rect b="b" l="l" r="r" t="t"/>
            <a:pathLst>
              <a:path extrusionOk="0" h="26233" w="29215">
                <a:moveTo>
                  <a:pt x="21885" y="1"/>
                </a:moveTo>
                <a:cubicBezTo>
                  <a:pt x="20586" y="1"/>
                  <a:pt x="19379" y="733"/>
                  <a:pt x="18797" y="1930"/>
                </a:cubicBezTo>
                <a:cubicBezTo>
                  <a:pt x="18531" y="2634"/>
                  <a:pt x="18341" y="3375"/>
                  <a:pt x="18226" y="4117"/>
                </a:cubicBezTo>
                <a:cubicBezTo>
                  <a:pt x="18074" y="4745"/>
                  <a:pt x="17960" y="5658"/>
                  <a:pt x="17428" y="6114"/>
                </a:cubicBezTo>
                <a:cubicBezTo>
                  <a:pt x="17066" y="6438"/>
                  <a:pt x="16572" y="6286"/>
                  <a:pt x="16134" y="6381"/>
                </a:cubicBezTo>
                <a:cubicBezTo>
                  <a:pt x="15773" y="6476"/>
                  <a:pt x="15468" y="6666"/>
                  <a:pt x="15240" y="6951"/>
                </a:cubicBezTo>
                <a:cubicBezTo>
                  <a:pt x="14689" y="7560"/>
                  <a:pt x="14422" y="8435"/>
                  <a:pt x="14213" y="9215"/>
                </a:cubicBezTo>
                <a:cubicBezTo>
                  <a:pt x="14118" y="9671"/>
                  <a:pt x="13947" y="10109"/>
                  <a:pt x="13699" y="10508"/>
                </a:cubicBezTo>
                <a:cubicBezTo>
                  <a:pt x="13414" y="10893"/>
                  <a:pt x="13022" y="10990"/>
                  <a:pt x="12595" y="10990"/>
                </a:cubicBezTo>
                <a:cubicBezTo>
                  <a:pt x="12452" y="10990"/>
                  <a:pt x="12306" y="10979"/>
                  <a:pt x="12159" y="10965"/>
                </a:cubicBezTo>
                <a:cubicBezTo>
                  <a:pt x="11285" y="10860"/>
                  <a:pt x="10412" y="10675"/>
                  <a:pt x="9524" y="10675"/>
                </a:cubicBezTo>
                <a:cubicBezTo>
                  <a:pt x="9445" y="10675"/>
                  <a:pt x="9366" y="10676"/>
                  <a:pt x="9287" y="10679"/>
                </a:cubicBezTo>
                <a:cubicBezTo>
                  <a:pt x="8298" y="10755"/>
                  <a:pt x="7366" y="11212"/>
                  <a:pt x="6700" y="11954"/>
                </a:cubicBezTo>
                <a:cubicBezTo>
                  <a:pt x="5920" y="12753"/>
                  <a:pt x="5387" y="13742"/>
                  <a:pt x="4493" y="14426"/>
                </a:cubicBezTo>
                <a:cubicBezTo>
                  <a:pt x="3752" y="14978"/>
                  <a:pt x="3086" y="15587"/>
                  <a:pt x="2686" y="16443"/>
                </a:cubicBezTo>
                <a:cubicBezTo>
                  <a:pt x="975" y="20133"/>
                  <a:pt x="404" y="24907"/>
                  <a:pt x="81" y="25820"/>
                </a:cubicBezTo>
                <a:cubicBezTo>
                  <a:pt x="1" y="26070"/>
                  <a:pt x="200" y="26232"/>
                  <a:pt x="406" y="26232"/>
                </a:cubicBezTo>
                <a:cubicBezTo>
                  <a:pt x="544" y="26232"/>
                  <a:pt x="685" y="26159"/>
                  <a:pt x="746" y="25991"/>
                </a:cubicBezTo>
                <a:cubicBezTo>
                  <a:pt x="1013" y="25173"/>
                  <a:pt x="1697" y="20570"/>
                  <a:pt x="3238" y="16861"/>
                </a:cubicBezTo>
                <a:cubicBezTo>
                  <a:pt x="3580" y="16024"/>
                  <a:pt x="4208" y="15473"/>
                  <a:pt x="4912" y="14940"/>
                </a:cubicBezTo>
                <a:cubicBezTo>
                  <a:pt x="6395" y="13837"/>
                  <a:pt x="7118" y="11554"/>
                  <a:pt x="9192" y="11383"/>
                </a:cubicBezTo>
                <a:cubicBezTo>
                  <a:pt x="9337" y="11371"/>
                  <a:pt x="9483" y="11366"/>
                  <a:pt x="9629" y="11366"/>
                </a:cubicBezTo>
                <a:cubicBezTo>
                  <a:pt x="10400" y="11366"/>
                  <a:pt x="11179" y="11515"/>
                  <a:pt x="11931" y="11611"/>
                </a:cubicBezTo>
                <a:cubicBezTo>
                  <a:pt x="12168" y="11644"/>
                  <a:pt x="12413" y="11669"/>
                  <a:pt x="12654" y="11669"/>
                </a:cubicBezTo>
                <a:cubicBezTo>
                  <a:pt x="13127" y="11669"/>
                  <a:pt x="13588" y="11571"/>
                  <a:pt x="13966" y="11231"/>
                </a:cubicBezTo>
                <a:cubicBezTo>
                  <a:pt x="15202" y="10128"/>
                  <a:pt x="14670" y="7122"/>
                  <a:pt x="16762" y="7027"/>
                </a:cubicBezTo>
                <a:cubicBezTo>
                  <a:pt x="18207" y="6951"/>
                  <a:pt x="18588" y="5601"/>
                  <a:pt x="18854" y="4383"/>
                </a:cubicBezTo>
                <a:cubicBezTo>
                  <a:pt x="19216" y="2805"/>
                  <a:pt x="19444" y="1169"/>
                  <a:pt x="21308" y="751"/>
                </a:cubicBezTo>
                <a:cubicBezTo>
                  <a:pt x="21482" y="711"/>
                  <a:pt x="21664" y="690"/>
                  <a:pt x="21845" y="690"/>
                </a:cubicBezTo>
                <a:cubicBezTo>
                  <a:pt x="22611" y="690"/>
                  <a:pt x="23371" y="1057"/>
                  <a:pt x="23571" y="1873"/>
                </a:cubicBezTo>
                <a:cubicBezTo>
                  <a:pt x="23761" y="2691"/>
                  <a:pt x="23514" y="3585"/>
                  <a:pt x="23457" y="4403"/>
                </a:cubicBezTo>
                <a:cubicBezTo>
                  <a:pt x="23362" y="5810"/>
                  <a:pt x="23952" y="6837"/>
                  <a:pt x="24979" y="7750"/>
                </a:cubicBezTo>
                <a:cubicBezTo>
                  <a:pt x="25492" y="8188"/>
                  <a:pt x="26082" y="8606"/>
                  <a:pt x="26348" y="9253"/>
                </a:cubicBezTo>
                <a:cubicBezTo>
                  <a:pt x="26729" y="10242"/>
                  <a:pt x="26196" y="11345"/>
                  <a:pt x="26044" y="12334"/>
                </a:cubicBezTo>
                <a:cubicBezTo>
                  <a:pt x="25873" y="13304"/>
                  <a:pt x="26044" y="14293"/>
                  <a:pt x="26520" y="15168"/>
                </a:cubicBezTo>
                <a:cubicBezTo>
                  <a:pt x="27033" y="16100"/>
                  <a:pt x="27851" y="16842"/>
                  <a:pt x="28536" y="17641"/>
                </a:cubicBezTo>
                <a:cubicBezTo>
                  <a:pt x="28598" y="17717"/>
                  <a:pt x="28673" y="17749"/>
                  <a:pt x="28746" y="17749"/>
                </a:cubicBezTo>
                <a:cubicBezTo>
                  <a:pt x="28985" y="17749"/>
                  <a:pt x="29215" y="17413"/>
                  <a:pt x="29011" y="17165"/>
                </a:cubicBezTo>
                <a:cubicBezTo>
                  <a:pt x="28326" y="16367"/>
                  <a:pt x="27528" y="15663"/>
                  <a:pt x="27052" y="14731"/>
                </a:cubicBezTo>
                <a:cubicBezTo>
                  <a:pt x="26443" y="13551"/>
                  <a:pt x="26710" y="12391"/>
                  <a:pt x="26976" y="11174"/>
                </a:cubicBezTo>
                <a:cubicBezTo>
                  <a:pt x="27128" y="10451"/>
                  <a:pt x="27242" y="9709"/>
                  <a:pt x="26957" y="8987"/>
                </a:cubicBezTo>
                <a:cubicBezTo>
                  <a:pt x="26710" y="8454"/>
                  <a:pt x="26329" y="7978"/>
                  <a:pt x="25873" y="7598"/>
                </a:cubicBezTo>
                <a:cubicBezTo>
                  <a:pt x="25359" y="7161"/>
                  <a:pt x="24808" y="6742"/>
                  <a:pt x="24465" y="6152"/>
                </a:cubicBezTo>
                <a:cubicBezTo>
                  <a:pt x="24009" y="5373"/>
                  <a:pt x="24104" y="4536"/>
                  <a:pt x="24218" y="3680"/>
                </a:cubicBezTo>
                <a:cubicBezTo>
                  <a:pt x="24389" y="2139"/>
                  <a:pt x="24294" y="427"/>
                  <a:pt x="22449" y="47"/>
                </a:cubicBezTo>
                <a:cubicBezTo>
                  <a:pt x="22260" y="16"/>
                  <a:pt x="22071" y="1"/>
                  <a:pt x="218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84" name="Shape 184"/>
        <p:cNvGrpSpPr/>
        <p:nvPr/>
      </p:nvGrpSpPr>
      <p:grpSpPr>
        <a:xfrm>
          <a:off x="0" y="0"/>
          <a:ext cx="0" cy="0"/>
          <a:chOff x="0" y="0"/>
          <a:chExt cx="0" cy="0"/>
        </a:xfrm>
      </p:grpSpPr>
      <p:sp>
        <p:nvSpPr>
          <p:cNvPr id="185" name="Google Shape;185;p7"/>
          <p:cNvSpPr/>
          <p:nvPr/>
        </p:nvSpPr>
        <p:spPr>
          <a:xfrm rot="6874572">
            <a:off x="3165696" y="3420867"/>
            <a:ext cx="2191499" cy="2671420"/>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
          <p:cNvSpPr/>
          <p:nvPr/>
        </p:nvSpPr>
        <p:spPr>
          <a:xfrm rot="7256908">
            <a:off x="6821698" y="2702965"/>
            <a:ext cx="2570604" cy="3133547"/>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a:off x="-318675" y="-1301400"/>
            <a:ext cx="1547171" cy="3534534"/>
          </a:xfrm>
          <a:custGeom>
            <a:rect b="b" l="l" r="r" t="t"/>
            <a:pathLst>
              <a:path extrusionOk="0" h="67962" w="29749">
                <a:moveTo>
                  <a:pt x="0" y="0"/>
                </a:moveTo>
                <a:lnTo>
                  <a:pt x="0" y="67962"/>
                </a:lnTo>
                <a:cubicBezTo>
                  <a:pt x="6505" y="66326"/>
                  <a:pt x="13429" y="63378"/>
                  <a:pt x="18736" y="59231"/>
                </a:cubicBezTo>
                <a:cubicBezTo>
                  <a:pt x="29749" y="50672"/>
                  <a:pt x="29482" y="35379"/>
                  <a:pt x="23529" y="23909"/>
                </a:cubicBezTo>
                <a:cubicBezTo>
                  <a:pt x="21342" y="19706"/>
                  <a:pt x="18374" y="15883"/>
                  <a:pt x="15122" y="12459"/>
                </a:cubicBezTo>
                <a:cubicBezTo>
                  <a:pt x="12744" y="9967"/>
                  <a:pt x="10195" y="7647"/>
                  <a:pt x="7494" y="5516"/>
                </a:cubicBezTo>
                <a:cubicBezTo>
                  <a:pt x="5516" y="3976"/>
                  <a:pt x="970" y="59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7"/>
          <p:cNvGrpSpPr/>
          <p:nvPr/>
        </p:nvGrpSpPr>
        <p:grpSpPr>
          <a:xfrm>
            <a:off x="254197" y="4398465"/>
            <a:ext cx="1307144" cy="1225430"/>
            <a:chOff x="4648100" y="3920125"/>
            <a:chExt cx="366075" cy="343200"/>
          </a:xfrm>
        </p:grpSpPr>
        <p:sp>
          <p:nvSpPr>
            <p:cNvPr id="189" name="Google Shape;189;p7"/>
            <p:cNvSpPr/>
            <p:nvPr/>
          </p:nvSpPr>
          <p:spPr>
            <a:xfrm>
              <a:off x="4648100" y="4096700"/>
              <a:ext cx="156350" cy="150525"/>
            </a:xfrm>
            <a:custGeom>
              <a:rect b="b" l="l" r="r" t="t"/>
              <a:pathLst>
                <a:path extrusionOk="0" h="6021" w="6254">
                  <a:moveTo>
                    <a:pt x="2746" y="490"/>
                  </a:moveTo>
                  <a:cubicBezTo>
                    <a:pt x="3002" y="490"/>
                    <a:pt x="3269" y="539"/>
                    <a:pt x="3538" y="647"/>
                  </a:cubicBezTo>
                  <a:cubicBezTo>
                    <a:pt x="4679" y="1103"/>
                    <a:pt x="5687" y="2321"/>
                    <a:pt x="5649" y="3595"/>
                  </a:cubicBezTo>
                  <a:cubicBezTo>
                    <a:pt x="5599" y="4791"/>
                    <a:pt x="4459" y="5555"/>
                    <a:pt x="3340" y="5555"/>
                  </a:cubicBezTo>
                  <a:cubicBezTo>
                    <a:pt x="3195" y="5555"/>
                    <a:pt x="3052" y="5542"/>
                    <a:pt x="2910" y="5516"/>
                  </a:cubicBezTo>
                  <a:lnTo>
                    <a:pt x="2910" y="5497"/>
                  </a:lnTo>
                  <a:cubicBezTo>
                    <a:pt x="1807" y="5288"/>
                    <a:pt x="913" y="4451"/>
                    <a:pt x="628" y="3348"/>
                  </a:cubicBezTo>
                  <a:cubicBezTo>
                    <a:pt x="291" y="1905"/>
                    <a:pt x="1373" y="490"/>
                    <a:pt x="2746" y="490"/>
                  </a:cubicBezTo>
                  <a:close/>
                  <a:moveTo>
                    <a:pt x="2777" y="0"/>
                  </a:moveTo>
                  <a:cubicBezTo>
                    <a:pt x="1978" y="0"/>
                    <a:pt x="1160" y="476"/>
                    <a:pt x="609" y="1046"/>
                  </a:cubicBezTo>
                  <a:cubicBezTo>
                    <a:pt x="38" y="1655"/>
                    <a:pt x="0" y="2397"/>
                    <a:pt x="133" y="3196"/>
                  </a:cubicBezTo>
                  <a:cubicBezTo>
                    <a:pt x="381" y="4698"/>
                    <a:pt x="1598" y="5839"/>
                    <a:pt x="3120" y="6011"/>
                  </a:cubicBezTo>
                  <a:cubicBezTo>
                    <a:pt x="3192" y="6017"/>
                    <a:pt x="3265" y="6021"/>
                    <a:pt x="3339" y="6021"/>
                  </a:cubicBezTo>
                  <a:cubicBezTo>
                    <a:pt x="4731" y="6021"/>
                    <a:pt x="6253" y="4846"/>
                    <a:pt x="6163" y="3329"/>
                  </a:cubicBezTo>
                  <a:cubicBezTo>
                    <a:pt x="6068" y="1750"/>
                    <a:pt x="4375" y="19"/>
                    <a:pt x="27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a:off x="4821650" y="4145225"/>
              <a:ext cx="151475" cy="118100"/>
            </a:xfrm>
            <a:custGeom>
              <a:rect b="b" l="l" r="r" t="t"/>
              <a:pathLst>
                <a:path extrusionOk="0" h="4724" w="6059">
                  <a:moveTo>
                    <a:pt x="2518" y="459"/>
                  </a:moveTo>
                  <a:cubicBezTo>
                    <a:pt x="3186" y="459"/>
                    <a:pt x="3896" y="766"/>
                    <a:pt x="4395" y="1102"/>
                  </a:cubicBezTo>
                  <a:cubicBezTo>
                    <a:pt x="5308" y="1730"/>
                    <a:pt x="5479" y="3195"/>
                    <a:pt x="4452" y="3860"/>
                  </a:cubicBezTo>
                  <a:cubicBezTo>
                    <a:pt x="4017" y="4126"/>
                    <a:pt x="3528" y="4262"/>
                    <a:pt x="3034" y="4262"/>
                  </a:cubicBezTo>
                  <a:cubicBezTo>
                    <a:pt x="2751" y="4262"/>
                    <a:pt x="2466" y="4217"/>
                    <a:pt x="2188" y="4127"/>
                  </a:cubicBezTo>
                  <a:cubicBezTo>
                    <a:pt x="914" y="3727"/>
                    <a:pt x="381" y="1901"/>
                    <a:pt x="1351" y="912"/>
                  </a:cubicBezTo>
                  <a:cubicBezTo>
                    <a:pt x="1678" y="585"/>
                    <a:pt x="2090" y="459"/>
                    <a:pt x="2518" y="459"/>
                  </a:cubicBezTo>
                  <a:close/>
                  <a:moveTo>
                    <a:pt x="2588" y="0"/>
                  </a:moveTo>
                  <a:cubicBezTo>
                    <a:pt x="1918" y="0"/>
                    <a:pt x="1286" y="233"/>
                    <a:pt x="876" y="779"/>
                  </a:cubicBezTo>
                  <a:cubicBezTo>
                    <a:pt x="1" y="1958"/>
                    <a:pt x="400" y="3898"/>
                    <a:pt x="1789" y="4488"/>
                  </a:cubicBezTo>
                  <a:cubicBezTo>
                    <a:pt x="2159" y="4647"/>
                    <a:pt x="2567" y="4723"/>
                    <a:pt x="2975" y="4723"/>
                  </a:cubicBezTo>
                  <a:cubicBezTo>
                    <a:pt x="4518" y="4723"/>
                    <a:pt x="6058" y="3638"/>
                    <a:pt x="5517" y="1863"/>
                  </a:cubicBezTo>
                  <a:cubicBezTo>
                    <a:pt x="5365" y="1407"/>
                    <a:pt x="5079" y="1007"/>
                    <a:pt x="4680" y="722"/>
                  </a:cubicBezTo>
                  <a:cubicBezTo>
                    <a:pt x="4095" y="276"/>
                    <a:pt x="3319" y="0"/>
                    <a:pt x="25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a:off x="4778850" y="3920125"/>
              <a:ext cx="150325" cy="131175"/>
            </a:xfrm>
            <a:custGeom>
              <a:rect b="b" l="l" r="r" t="t"/>
              <a:pathLst>
                <a:path extrusionOk="0" h="5247" w="6013">
                  <a:moveTo>
                    <a:pt x="1773" y="434"/>
                  </a:moveTo>
                  <a:cubicBezTo>
                    <a:pt x="2144" y="434"/>
                    <a:pt x="2526" y="563"/>
                    <a:pt x="2854" y="691"/>
                  </a:cubicBezTo>
                  <a:cubicBezTo>
                    <a:pt x="3805" y="1091"/>
                    <a:pt x="4604" y="1775"/>
                    <a:pt x="5118" y="2650"/>
                  </a:cubicBezTo>
                  <a:cubicBezTo>
                    <a:pt x="5365" y="3107"/>
                    <a:pt x="5536" y="3696"/>
                    <a:pt x="5327" y="4210"/>
                  </a:cubicBezTo>
                  <a:cubicBezTo>
                    <a:pt x="5134" y="4693"/>
                    <a:pt x="4680" y="4847"/>
                    <a:pt x="4186" y="4847"/>
                  </a:cubicBezTo>
                  <a:cubicBezTo>
                    <a:pt x="3708" y="4847"/>
                    <a:pt x="3191" y="4702"/>
                    <a:pt x="2835" y="4571"/>
                  </a:cubicBezTo>
                  <a:cubicBezTo>
                    <a:pt x="1751" y="4191"/>
                    <a:pt x="781" y="3392"/>
                    <a:pt x="572" y="2232"/>
                  </a:cubicBezTo>
                  <a:cubicBezTo>
                    <a:pt x="438" y="1471"/>
                    <a:pt x="515" y="691"/>
                    <a:pt x="1409" y="482"/>
                  </a:cubicBezTo>
                  <a:cubicBezTo>
                    <a:pt x="1527" y="449"/>
                    <a:pt x="1650" y="434"/>
                    <a:pt x="1773" y="434"/>
                  </a:cubicBezTo>
                  <a:close/>
                  <a:moveTo>
                    <a:pt x="1774" y="0"/>
                  </a:moveTo>
                  <a:cubicBezTo>
                    <a:pt x="867" y="0"/>
                    <a:pt x="85" y="458"/>
                    <a:pt x="58" y="1604"/>
                  </a:cubicBezTo>
                  <a:cubicBezTo>
                    <a:pt x="1" y="3107"/>
                    <a:pt x="1123" y="4400"/>
                    <a:pt x="2474" y="4952"/>
                  </a:cubicBezTo>
                  <a:cubicBezTo>
                    <a:pt x="2917" y="5133"/>
                    <a:pt x="3459" y="5246"/>
                    <a:pt x="3979" y="5246"/>
                  </a:cubicBezTo>
                  <a:cubicBezTo>
                    <a:pt x="5042" y="5246"/>
                    <a:pt x="6013" y="4772"/>
                    <a:pt x="5859" y="3430"/>
                  </a:cubicBezTo>
                  <a:cubicBezTo>
                    <a:pt x="5688" y="1946"/>
                    <a:pt x="4224" y="710"/>
                    <a:pt x="2911" y="216"/>
                  </a:cubicBezTo>
                  <a:cubicBezTo>
                    <a:pt x="2540" y="77"/>
                    <a:pt x="2147" y="0"/>
                    <a:pt x="17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a:off x="4658075" y="3986775"/>
              <a:ext cx="91800" cy="78100"/>
            </a:xfrm>
            <a:custGeom>
              <a:rect b="b" l="l" r="r" t="t"/>
              <a:pathLst>
                <a:path extrusionOk="0" h="3124" w="3672">
                  <a:moveTo>
                    <a:pt x="1979" y="462"/>
                  </a:moveTo>
                  <a:cubicBezTo>
                    <a:pt x="2454" y="462"/>
                    <a:pt x="2876" y="674"/>
                    <a:pt x="2987" y="1240"/>
                  </a:cubicBezTo>
                  <a:cubicBezTo>
                    <a:pt x="3117" y="1853"/>
                    <a:pt x="2738" y="2667"/>
                    <a:pt x="2045" y="2667"/>
                  </a:cubicBezTo>
                  <a:cubicBezTo>
                    <a:pt x="2030" y="2667"/>
                    <a:pt x="2014" y="2667"/>
                    <a:pt x="1998" y="2666"/>
                  </a:cubicBezTo>
                  <a:cubicBezTo>
                    <a:pt x="1408" y="2628"/>
                    <a:pt x="172" y="1430"/>
                    <a:pt x="742" y="897"/>
                  </a:cubicBezTo>
                  <a:cubicBezTo>
                    <a:pt x="742" y="878"/>
                    <a:pt x="761" y="878"/>
                    <a:pt x="781" y="859"/>
                  </a:cubicBezTo>
                  <a:cubicBezTo>
                    <a:pt x="1102" y="627"/>
                    <a:pt x="1561" y="462"/>
                    <a:pt x="1979" y="462"/>
                  </a:cubicBezTo>
                  <a:close/>
                  <a:moveTo>
                    <a:pt x="1970" y="1"/>
                  </a:moveTo>
                  <a:cubicBezTo>
                    <a:pt x="1531" y="1"/>
                    <a:pt x="1073" y="137"/>
                    <a:pt x="704" y="365"/>
                  </a:cubicBezTo>
                  <a:cubicBezTo>
                    <a:pt x="1" y="669"/>
                    <a:pt x="96" y="1468"/>
                    <a:pt x="419" y="2019"/>
                  </a:cubicBezTo>
                  <a:cubicBezTo>
                    <a:pt x="745" y="2602"/>
                    <a:pt x="1364" y="3123"/>
                    <a:pt x="2054" y="3123"/>
                  </a:cubicBezTo>
                  <a:cubicBezTo>
                    <a:pt x="2129" y="3123"/>
                    <a:pt x="2206" y="3117"/>
                    <a:pt x="2283" y="3104"/>
                  </a:cubicBezTo>
                  <a:cubicBezTo>
                    <a:pt x="3234" y="2932"/>
                    <a:pt x="3672" y="1829"/>
                    <a:pt x="3405" y="973"/>
                  </a:cubicBezTo>
                  <a:cubicBezTo>
                    <a:pt x="3182" y="280"/>
                    <a:pt x="2596" y="1"/>
                    <a:pt x="19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a:off x="4941500" y="4064800"/>
              <a:ext cx="72675" cy="63400"/>
            </a:xfrm>
            <a:custGeom>
              <a:rect b="b" l="l" r="r" t="t"/>
              <a:pathLst>
                <a:path extrusionOk="0" h="2536" w="2907">
                  <a:moveTo>
                    <a:pt x="1228" y="447"/>
                  </a:moveTo>
                  <a:cubicBezTo>
                    <a:pt x="1742" y="447"/>
                    <a:pt x="2362" y="1033"/>
                    <a:pt x="2130" y="1637"/>
                  </a:cubicBezTo>
                  <a:cubicBezTo>
                    <a:pt x="2031" y="1936"/>
                    <a:pt x="1810" y="2072"/>
                    <a:pt x="1562" y="2072"/>
                  </a:cubicBezTo>
                  <a:cubicBezTo>
                    <a:pt x="1431" y="2072"/>
                    <a:pt x="1292" y="2033"/>
                    <a:pt x="1160" y="1961"/>
                  </a:cubicBezTo>
                  <a:cubicBezTo>
                    <a:pt x="799" y="1771"/>
                    <a:pt x="590" y="1390"/>
                    <a:pt x="628" y="991"/>
                  </a:cubicBezTo>
                  <a:cubicBezTo>
                    <a:pt x="647" y="972"/>
                    <a:pt x="647" y="953"/>
                    <a:pt x="666" y="915"/>
                  </a:cubicBezTo>
                  <a:cubicBezTo>
                    <a:pt x="758" y="582"/>
                    <a:pt x="981" y="447"/>
                    <a:pt x="1228" y="447"/>
                  </a:cubicBezTo>
                  <a:close/>
                  <a:moveTo>
                    <a:pt x="1197" y="1"/>
                  </a:moveTo>
                  <a:cubicBezTo>
                    <a:pt x="856" y="1"/>
                    <a:pt x="536" y="149"/>
                    <a:pt x="342" y="496"/>
                  </a:cubicBezTo>
                  <a:cubicBezTo>
                    <a:pt x="266" y="534"/>
                    <a:pt x="228" y="572"/>
                    <a:pt x="209" y="648"/>
                  </a:cubicBezTo>
                  <a:cubicBezTo>
                    <a:pt x="0" y="1352"/>
                    <a:pt x="361" y="2113"/>
                    <a:pt x="1046" y="2417"/>
                  </a:cubicBezTo>
                  <a:cubicBezTo>
                    <a:pt x="1208" y="2498"/>
                    <a:pt x="1377" y="2536"/>
                    <a:pt x="1543" y="2536"/>
                  </a:cubicBezTo>
                  <a:cubicBezTo>
                    <a:pt x="2002" y="2536"/>
                    <a:pt x="2433" y="2246"/>
                    <a:pt x="2587" y="1771"/>
                  </a:cubicBezTo>
                  <a:cubicBezTo>
                    <a:pt x="2907" y="811"/>
                    <a:pt x="1994" y="1"/>
                    <a:pt x="11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4783200" y="4068400"/>
              <a:ext cx="83975" cy="59725"/>
            </a:xfrm>
            <a:custGeom>
              <a:rect b="b" l="l" r="r" t="t"/>
              <a:pathLst>
                <a:path extrusionOk="0" h="2389" w="3359">
                  <a:moveTo>
                    <a:pt x="1490" y="455"/>
                  </a:moveTo>
                  <a:cubicBezTo>
                    <a:pt x="2021" y="455"/>
                    <a:pt x="2613" y="786"/>
                    <a:pt x="2664" y="1327"/>
                  </a:cubicBezTo>
                  <a:cubicBezTo>
                    <a:pt x="2717" y="1764"/>
                    <a:pt x="2327" y="1915"/>
                    <a:pt x="1937" y="1915"/>
                  </a:cubicBezTo>
                  <a:cubicBezTo>
                    <a:pt x="1768" y="1915"/>
                    <a:pt x="1598" y="1887"/>
                    <a:pt x="1465" y="1841"/>
                  </a:cubicBezTo>
                  <a:cubicBezTo>
                    <a:pt x="990" y="1688"/>
                    <a:pt x="857" y="1270"/>
                    <a:pt x="819" y="794"/>
                  </a:cubicBezTo>
                  <a:cubicBezTo>
                    <a:pt x="819" y="775"/>
                    <a:pt x="819" y="775"/>
                    <a:pt x="819" y="756"/>
                  </a:cubicBezTo>
                  <a:cubicBezTo>
                    <a:pt x="933" y="604"/>
                    <a:pt x="1104" y="509"/>
                    <a:pt x="1294" y="471"/>
                  </a:cubicBezTo>
                  <a:cubicBezTo>
                    <a:pt x="1358" y="461"/>
                    <a:pt x="1423" y="455"/>
                    <a:pt x="1490" y="455"/>
                  </a:cubicBezTo>
                  <a:close/>
                  <a:moveTo>
                    <a:pt x="1504" y="1"/>
                  </a:moveTo>
                  <a:cubicBezTo>
                    <a:pt x="1268" y="1"/>
                    <a:pt x="1033" y="48"/>
                    <a:pt x="819" y="148"/>
                  </a:cubicBezTo>
                  <a:cubicBezTo>
                    <a:pt x="1" y="528"/>
                    <a:pt x="96" y="1612"/>
                    <a:pt x="819" y="1993"/>
                  </a:cubicBezTo>
                  <a:cubicBezTo>
                    <a:pt x="838" y="2012"/>
                    <a:pt x="857" y="2012"/>
                    <a:pt x="876" y="2012"/>
                  </a:cubicBezTo>
                  <a:cubicBezTo>
                    <a:pt x="1123" y="2221"/>
                    <a:pt x="1408" y="2335"/>
                    <a:pt x="1713" y="2373"/>
                  </a:cubicBezTo>
                  <a:cubicBezTo>
                    <a:pt x="1786" y="2383"/>
                    <a:pt x="1859" y="2388"/>
                    <a:pt x="1931" y="2388"/>
                  </a:cubicBezTo>
                  <a:cubicBezTo>
                    <a:pt x="2687" y="2388"/>
                    <a:pt x="3358" y="1856"/>
                    <a:pt x="3063" y="1023"/>
                  </a:cubicBezTo>
                  <a:cubicBezTo>
                    <a:pt x="2839" y="377"/>
                    <a:pt x="2168" y="1"/>
                    <a:pt x="15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 name="Google Shape;195;p7"/>
          <p:cNvSpPr txBox="1"/>
          <p:nvPr>
            <p:ph idx="1" type="body"/>
          </p:nvPr>
        </p:nvSpPr>
        <p:spPr>
          <a:xfrm>
            <a:off x="662250" y="2325800"/>
            <a:ext cx="1995600" cy="7044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SzPts val="1200"/>
              <a:buChar char="●"/>
              <a:defRPr sz="1400">
                <a:solidFill>
                  <a:schemeClr val="dk1"/>
                </a:solidFill>
              </a:defRPr>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96" name="Google Shape;196;p7"/>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800"/>
              <a:buNone/>
              <a:defRPr sz="3600">
                <a:solidFill>
                  <a:schemeClr val="accent5"/>
                </a:solidFill>
              </a:defRPr>
            </a:lvl1pPr>
            <a:lvl2pPr lvl="1" rtl="0" algn="r">
              <a:spcBef>
                <a:spcPts val="0"/>
              </a:spcBef>
              <a:spcAft>
                <a:spcPts val="0"/>
              </a:spcAft>
              <a:buClr>
                <a:srgbClr val="000000"/>
              </a:buClr>
              <a:buSzPts val="1800"/>
              <a:buNone/>
              <a:defRPr sz="1800">
                <a:solidFill>
                  <a:srgbClr val="000000"/>
                </a:solidFill>
              </a:defRPr>
            </a:lvl2pPr>
            <a:lvl3pPr lvl="2" rtl="0" algn="r">
              <a:spcBef>
                <a:spcPts val="0"/>
              </a:spcBef>
              <a:spcAft>
                <a:spcPts val="0"/>
              </a:spcAft>
              <a:buClr>
                <a:srgbClr val="000000"/>
              </a:buClr>
              <a:buSzPts val="1800"/>
              <a:buNone/>
              <a:defRPr sz="1800">
                <a:solidFill>
                  <a:srgbClr val="000000"/>
                </a:solidFill>
              </a:defRPr>
            </a:lvl3pPr>
            <a:lvl4pPr lvl="3" rtl="0" algn="r">
              <a:spcBef>
                <a:spcPts val="0"/>
              </a:spcBef>
              <a:spcAft>
                <a:spcPts val="0"/>
              </a:spcAft>
              <a:buClr>
                <a:srgbClr val="000000"/>
              </a:buClr>
              <a:buSzPts val="1800"/>
              <a:buNone/>
              <a:defRPr sz="1800">
                <a:solidFill>
                  <a:srgbClr val="000000"/>
                </a:solidFill>
              </a:defRPr>
            </a:lvl4pPr>
            <a:lvl5pPr lvl="4" rtl="0" algn="r">
              <a:spcBef>
                <a:spcPts val="0"/>
              </a:spcBef>
              <a:spcAft>
                <a:spcPts val="0"/>
              </a:spcAft>
              <a:buClr>
                <a:srgbClr val="000000"/>
              </a:buClr>
              <a:buSzPts val="1800"/>
              <a:buNone/>
              <a:defRPr sz="1800">
                <a:solidFill>
                  <a:srgbClr val="000000"/>
                </a:solidFill>
              </a:defRPr>
            </a:lvl5pPr>
            <a:lvl6pPr lvl="5" rtl="0" algn="r">
              <a:spcBef>
                <a:spcPts val="0"/>
              </a:spcBef>
              <a:spcAft>
                <a:spcPts val="0"/>
              </a:spcAft>
              <a:buClr>
                <a:srgbClr val="000000"/>
              </a:buClr>
              <a:buSzPts val="1800"/>
              <a:buNone/>
              <a:defRPr sz="1800">
                <a:solidFill>
                  <a:srgbClr val="000000"/>
                </a:solidFill>
              </a:defRPr>
            </a:lvl6pPr>
            <a:lvl7pPr lvl="6" rtl="0" algn="r">
              <a:spcBef>
                <a:spcPts val="0"/>
              </a:spcBef>
              <a:spcAft>
                <a:spcPts val="0"/>
              </a:spcAft>
              <a:buClr>
                <a:srgbClr val="000000"/>
              </a:buClr>
              <a:buSzPts val="1800"/>
              <a:buNone/>
              <a:defRPr sz="1800">
                <a:solidFill>
                  <a:srgbClr val="000000"/>
                </a:solidFill>
              </a:defRPr>
            </a:lvl7pPr>
            <a:lvl8pPr lvl="7" rtl="0" algn="r">
              <a:spcBef>
                <a:spcPts val="0"/>
              </a:spcBef>
              <a:spcAft>
                <a:spcPts val="0"/>
              </a:spcAft>
              <a:buClr>
                <a:srgbClr val="000000"/>
              </a:buClr>
              <a:buSzPts val="1800"/>
              <a:buNone/>
              <a:defRPr sz="1800">
                <a:solidFill>
                  <a:srgbClr val="000000"/>
                </a:solidFill>
              </a:defRPr>
            </a:lvl8pPr>
            <a:lvl9pPr lvl="8" rtl="0" algn="r">
              <a:spcBef>
                <a:spcPts val="0"/>
              </a:spcBef>
              <a:spcAft>
                <a:spcPts val="0"/>
              </a:spcAft>
              <a:buClr>
                <a:srgbClr val="000000"/>
              </a:buClr>
              <a:buSzPts val="1800"/>
              <a:buNone/>
              <a:defRPr sz="1800">
                <a:solidFill>
                  <a:srgbClr val="000000"/>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97" name="Shape 197"/>
        <p:cNvGrpSpPr/>
        <p:nvPr/>
      </p:nvGrpSpPr>
      <p:grpSpPr>
        <a:xfrm>
          <a:off x="0" y="0"/>
          <a:ext cx="0" cy="0"/>
          <a:chOff x="0" y="0"/>
          <a:chExt cx="0" cy="0"/>
        </a:xfrm>
      </p:grpSpPr>
      <p:sp>
        <p:nvSpPr>
          <p:cNvPr id="198" name="Google Shape;198;p8"/>
          <p:cNvSpPr/>
          <p:nvPr/>
        </p:nvSpPr>
        <p:spPr>
          <a:xfrm flipH="1" rot="-3988194">
            <a:off x="4532847" y="-713272"/>
            <a:ext cx="6527454" cy="5341786"/>
          </a:xfrm>
          <a:custGeom>
            <a:rect b="b" l="l" r="r" t="t"/>
            <a:pathLst>
              <a:path extrusionOk="0" h="47648" w="58224">
                <a:moveTo>
                  <a:pt x="14076" y="0"/>
                </a:moveTo>
                <a:lnTo>
                  <a:pt x="14513" y="3044"/>
                </a:lnTo>
                <a:cubicBezTo>
                  <a:pt x="15577" y="2731"/>
                  <a:pt x="16618" y="2591"/>
                  <a:pt x="17622" y="2591"/>
                </a:cubicBezTo>
                <a:cubicBezTo>
                  <a:pt x="23211" y="2591"/>
                  <a:pt x="27683" y="6906"/>
                  <a:pt x="28779" y="9663"/>
                </a:cubicBezTo>
                <a:cubicBezTo>
                  <a:pt x="30053" y="12934"/>
                  <a:pt x="25850" y="15731"/>
                  <a:pt x="23662" y="18146"/>
                </a:cubicBezTo>
                <a:cubicBezTo>
                  <a:pt x="21475" y="20562"/>
                  <a:pt x="20638" y="22350"/>
                  <a:pt x="18907" y="26801"/>
                </a:cubicBezTo>
                <a:cubicBezTo>
                  <a:pt x="17176" y="31251"/>
                  <a:pt x="13867" y="34637"/>
                  <a:pt x="7380" y="37186"/>
                </a:cubicBezTo>
                <a:cubicBezTo>
                  <a:pt x="913" y="39754"/>
                  <a:pt x="0" y="47647"/>
                  <a:pt x="0" y="47647"/>
                </a:cubicBezTo>
                <a:lnTo>
                  <a:pt x="58223" y="47647"/>
                </a:lnTo>
                <a:lnTo>
                  <a:pt x="58223" y="37871"/>
                </a:lnTo>
                <a:cubicBezTo>
                  <a:pt x="56691" y="34909"/>
                  <a:pt x="53572" y="33883"/>
                  <a:pt x="50129" y="33883"/>
                </a:cubicBezTo>
                <a:cubicBezTo>
                  <a:pt x="48487" y="33883"/>
                  <a:pt x="46771" y="34116"/>
                  <a:pt x="45118" y="34485"/>
                </a:cubicBezTo>
                <a:cubicBezTo>
                  <a:pt x="40774" y="35438"/>
                  <a:pt x="37198" y="37898"/>
                  <a:pt x="34401" y="37898"/>
                </a:cubicBezTo>
                <a:cubicBezTo>
                  <a:pt x="33904" y="37898"/>
                  <a:pt x="33431" y="37821"/>
                  <a:pt x="32983" y="37642"/>
                </a:cubicBezTo>
                <a:cubicBezTo>
                  <a:pt x="30890" y="36786"/>
                  <a:pt x="32241" y="33344"/>
                  <a:pt x="32849" y="30110"/>
                </a:cubicBezTo>
                <a:cubicBezTo>
                  <a:pt x="33439" y="26877"/>
                  <a:pt x="28399" y="25812"/>
                  <a:pt x="29901" y="23187"/>
                </a:cubicBezTo>
                <a:cubicBezTo>
                  <a:pt x="31157" y="20980"/>
                  <a:pt x="33515" y="19478"/>
                  <a:pt x="34961" y="17385"/>
                </a:cubicBezTo>
                <a:cubicBezTo>
                  <a:pt x="37357" y="13924"/>
                  <a:pt x="38080" y="8693"/>
                  <a:pt x="35569" y="5117"/>
                </a:cubicBezTo>
                <a:cubicBezTo>
                  <a:pt x="32678" y="970"/>
                  <a:pt x="26154" y="742"/>
                  <a:pt x="21589" y="362"/>
                </a:cubicBezTo>
                <a:cubicBezTo>
                  <a:pt x="20562" y="267"/>
                  <a:pt x="14076" y="0"/>
                  <a:pt x="140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
          <p:cNvSpPr/>
          <p:nvPr/>
        </p:nvSpPr>
        <p:spPr>
          <a:xfrm flipH="1">
            <a:off x="-212458" y="1720575"/>
            <a:ext cx="5256662" cy="3547405"/>
          </a:xfrm>
          <a:custGeom>
            <a:rect b="b" l="l" r="r" t="t"/>
            <a:pathLst>
              <a:path extrusionOk="0" h="27495" w="40743">
                <a:moveTo>
                  <a:pt x="38596" y="1"/>
                </a:moveTo>
                <a:cubicBezTo>
                  <a:pt x="36653" y="1"/>
                  <a:pt x="33947" y="1306"/>
                  <a:pt x="32944" y="1924"/>
                </a:cubicBezTo>
                <a:lnTo>
                  <a:pt x="32735" y="2038"/>
                </a:lnTo>
                <a:cubicBezTo>
                  <a:pt x="31632" y="2761"/>
                  <a:pt x="30490" y="3807"/>
                  <a:pt x="30281" y="5139"/>
                </a:cubicBezTo>
                <a:cubicBezTo>
                  <a:pt x="30053" y="6451"/>
                  <a:pt x="30129" y="7954"/>
                  <a:pt x="29159" y="9038"/>
                </a:cubicBezTo>
                <a:cubicBezTo>
                  <a:pt x="28633" y="9630"/>
                  <a:pt x="27909" y="9823"/>
                  <a:pt x="27100" y="9823"/>
                </a:cubicBezTo>
                <a:cubicBezTo>
                  <a:pt x="25573" y="9823"/>
                  <a:pt x="23741" y="9135"/>
                  <a:pt x="22354" y="9135"/>
                </a:cubicBezTo>
                <a:cubicBezTo>
                  <a:pt x="22138" y="9135"/>
                  <a:pt x="21933" y="9151"/>
                  <a:pt x="21741" y="9190"/>
                </a:cubicBezTo>
                <a:cubicBezTo>
                  <a:pt x="17290" y="10122"/>
                  <a:pt x="21398" y="14820"/>
                  <a:pt x="18736" y="16989"/>
                </a:cubicBezTo>
                <a:cubicBezTo>
                  <a:pt x="18286" y="17351"/>
                  <a:pt x="17700" y="17474"/>
                  <a:pt x="17045" y="17474"/>
                </a:cubicBezTo>
                <a:cubicBezTo>
                  <a:pt x="15678" y="17474"/>
                  <a:pt x="14006" y="16941"/>
                  <a:pt x="12623" y="16941"/>
                </a:cubicBezTo>
                <a:cubicBezTo>
                  <a:pt x="12199" y="16941"/>
                  <a:pt x="11803" y="16991"/>
                  <a:pt x="11451" y="17122"/>
                </a:cubicBezTo>
                <a:cubicBezTo>
                  <a:pt x="8331" y="18282"/>
                  <a:pt x="9948" y="21135"/>
                  <a:pt x="6125" y="21611"/>
                </a:cubicBezTo>
                <a:cubicBezTo>
                  <a:pt x="4032" y="21858"/>
                  <a:pt x="0" y="25757"/>
                  <a:pt x="2435" y="27317"/>
                </a:cubicBezTo>
                <a:cubicBezTo>
                  <a:pt x="2650" y="27450"/>
                  <a:pt x="3043" y="27494"/>
                  <a:pt x="3499" y="27494"/>
                </a:cubicBezTo>
                <a:cubicBezTo>
                  <a:pt x="4411" y="27494"/>
                  <a:pt x="5573" y="27317"/>
                  <a:pt x="6068" y="27317"/>
                </a:cubicBezTo>
                <a:lnTo>
                  <a:pt x="40743" y="27317"/>
                </a:lnTo>
                <a:lnTo>
                  <a:pt x="40743" y="2057"/>
                </a:lnTo>
                <a:cubicBezTo>
                  <a:pt x="40743" y="520"/>
                  <a:pt x="39821" y="1"/>
                  <a:pt x="385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p:nvPr/>
        </p:nvSpPr>
        <p:spPr>
          <a:xfrm rot="8999988">
            <a:off x="-8901" y="175857"/>
            <a:ext cx="1728287" cy="1165121"/>
          </a:xfrm>
          <a:custGeom>
            <a:rect b="b" l="l" r="r" t="t"/>
            <a:pathLst>
              <a:path extrusionOk="0" h="13907" w="20629">
                <a:moveTo>
                  <a:pt x="12235" y="1"/>
                </a:moveTo>
                <a:cubicBezTo>
                  <a:pt x="12192" y="1"/>
                  <a:pt x="12150" y="2"/>
                  <a:pt x="12107" y="4"/>
                </a:cubicBezTo>
                <a:cubicBezTo>
                  <a:pt x="11118" y="81"/>
                  <a:pt x="10205" y="784"/>
                  <a:pt x="9539" y="1412"/>
                </a:cubicBezTo>
                <a:cubicBezTo>
                  <a:pt x="7827" y="2953"/>
                  <a:pt x="6705" y="4931"/>
                  <a:pt x="4860" y="6338"/>
                </a:cubicBezTo>
                <a:cubicBezTo>
                  <a:pt x="2559" y="8107"/>
                  <a:pt x="1817" y="11075"/>
                  <a:pt x="200" y="13357"/>
                </a:cubicBezTo>
                <a:cubicBezTo>
                  <a:pt x="0" y="13637"/>
                  <a:pt x="267" y="13907"/>
                  <a:pt x="536" y="13907"/>
                </a:cubicBezTo>
                <a:cubicBezTo>
                  <a:pt x="651" y="13907"/>
                  <a:pt x="767" y="13857"/>
                  <a:pt x="847" y="13737"/>
                </a:cubicBezTo>
                <a:cubicBezTo>
                  <a:pt x="2159" y="11892"/>
                  <a:pt x="2844" y="9610"/>
                  <a:pt x="4328" y="7898"/>
                </a:cubicBezTo>
                <a:cubicBezTo>
                  <a:pt x="5012" y="7099"/>
                  <a:pt x="5925" y="6586"/>
                  <a:pt x="6667" y="5844"/>
                </a:cubicBezTo>
                <a:cubicBezTo>
                  <a:pt x="7409" y="5102"/>
                  <a:pt x="8018" y="4265"/>
                  <a:pt x="8683" y="3466"/>
                </a:cubicBezTo>
                <a:cubicBezTo>
                  <a:pt x="9349" y="2667"/>
                  <a:pt x="10015" y="1888"/>
                  <a:pt x="10871" y="1317"/>
                </a:cubicBezTo>
                <a:cubicBezTo>
                  <a:pt x="11374" y="993"/>
                  <a:pt x="11844" y="818"/>
                  <a:pt x="12300" y="818"/>
                </a:cubicBezTo>
                <a:cubicBezTo>
                  <a:pt x="12808" y="818"/>
                  <a:pt x="13299" y="1036"/>
                  <a:pt x="13800" y="1507"/>
                </a:cubicBezTo>
                <a:cubicBezTo>
                  <a:pt x="14656" y="2344"/>
                  <a:pt x="15226" y="3523"/>
                  <a:pt x="15036" y="4722"/>
                </a:cubicBezTo>
                <a:cubicBezTo>
                  <a:pt x="14903" y="5635"/>
                  <a:pt x="14637" y="6472"/>
                  <a:pt x="15055" y="7346"/>
                </a:cubicBezTo>
                <a:cubicBezTo>
                  <a:pt x="15569" y="8431"/>
                  <a:pt x="16634" y="9363"/>
                  <a:pt x="17585" y="10066"/>
                </a:cubicBezTo>
                <a:cubicBezTo>
                  <a:pt x="18403" y="10694"/>
                  <a:pt x="19849" y="11341"/>
                  <a:pt x="19868" y="12539"/>
                </a:cubicBezTo>
                <a:cubicBezTo>
                  <a:pt x="19868" y="12786"/>
                  <a:pt x="20058" y="12910"/>
                  <a:pt x="20248" y="12910"/>
                </a:cubicBezTo>
                <a:cubicBezTo>
                  <a:pt x="20438" y="12910"/>
                  <a:pt x="20628" y="12786"/>
                  <a:pt x="20628" y="12539"/>
                </a:cubicBezTo>
                <a:cubicBezTo>
                  <a:pt x="20609" y="11569"/>
                  <a:pt x="19925" y="10884"/>
                  <a:pt x="19183" y="10314"/>
                </a:cubicBezTo>
                <a:cubicBezTo>
                  <a:pt x="18194" y="9553"/>
                  <a:pt x="17186" y="8887"/>
                  <a:pt x="16368" y="7936"/>
                </a:cubicBezTo>
                <a:cubicBezTo>
                  <a:pt x="15854" y="7308"/>
                  <a:pt x="15493" y="6719"/>
                  <a:pt x="15607" y="5901"/>
                </a:cubicBezTo>
                <a:cubicBezTo>
                  <a:pt x="15664" y="5330"/>
                  <a:pt x="15854" y="4779"/>
                  <a:pt x="15854" y="4208"/>
                </a:cubicBezTo>
                <a:cubicBezTo>
                  <a:pt x="15854" y="3124"/>
                  <a:pt x="15303" y="2097"/>
                  <a:pt x="14618" y="1298"/>
                </a:cubicBezTo>
                <a:cubicBezTo>
                  <a:pt x="14035" y="606"/>
                  <a:pt x="13191" y="1"/>
                  <a:pt x="122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rot="8999988">
            <a:off x="-52366" y="125365"/>
            <a:ext cx="1605801" cy="904064"/>
          </a:xfrm>
          <a:custGeom>
            <a:rect b="b" l="l" r="r" t="t"/>
            <a:pathLst>
              <a:path extrusionOk="0" h="10791" w="19167">
                <a:moveTo>
                  <a:pt x="11354" y="1"/>
                </a:moveTo>
                <a:cubicBezTo>
                  <a:pt x="10736" y="1"/>
                  <a:pt x="10026" y="283"/>
                  <a:pt x="9491" y="687"/>
                </a:cubicBezTo>
                <a:cubicBezTo>
                  <a:pt x="8635" y="1314"/>
                  <a:pt x="8007" y="1980"/>
                  <a:pt x="7018" y="2418"/>
                </a:cubicBezTo>
                <a:cubicBezTo>
                  <a:pt x="6219" y="2722"/>
                  <a:pt x="5516" y="3216"/>
                  <a:pt x="4983" y="3882"/>
                </a:cubicBezTo>
                <a:cubicBezTo>
                  <a:pt x="4203" y="4890"/>
                  <a:pt x="3652" y="6012"/>
                  <a:pt x="2777" y="6964"/>
                </a:cubicBezTo>
                <a:cubicBezTo>
                  <a:pt x="1826" y="7991"/>
                  <a:pt x="837" y="8980"/>
                  <a:pt x="171" y="10216"/>
                </a:cubicBezTo>
                <a:cubicBezTo>
                  <a:pt x="1" y="10517"/>
                  <a:pt x="262" y="10790"/>
                  <a:pt x="516" y="10790"/>
                </a:cubicBezTo>
                <a:cubicBezTo>
                  <a:pt x="632" y="10790"/>
                  <a:pt x="746" y="10733"/>
                  <a:pt x="818" y="10596"/>
                </a:cubicBezTo>
                <a:cubicBezTo>
                  <a:pt x="1921" y="8599"/>
                  <a:pt x="3842" y="7230"/>
                  <a:pt x="5002" y="5252"/>
                </a:cubicBezTo>
                <a:cubicBezTo>
                  <a:pt x="5478" y="4434"/>
                  <a:pt x="6010" y="3768"/>
                  <a:pt x="6847" y="3331"/>
                </a:cubicBezTo>
                <a:cubicBezTo>
                  <a:pt x="7684" y="2893"/>
                  <a:pt x="8445" y="2608"/>
                  <a:pt x="9187" y="1942"/>
                </a:cubicBezTo>
                <a:cubicBezTo>
                  <a:pt x="9637" y="1540"/>
                  <a:pt x="10509" y="689"/>
                  <a:pt x="11274" y="689"/>
                </a:cubicBezTo>
                <a:cubicBezTo>
                  <a:pt x="11413" y="689"/>
                  <a:pt x="11549" y="717"/>
                  <a:pt x="11678" y="782"/>
                </a:cubicBezTo>
                <a:cubicBezTo>
                  <a:pt x="12211" y="1048"/>
                  <a:pt x="11945" y="2208"/>
                  <a:pt x="11888" y="2684"/>
                </a:cubicBezTo>
                <a:cubicBezTo>
                  <a:pt x="11754" y="4244"/>
                  <a:pt x="12192" y="5803"/>
                  <a:pt x="13428" y="6830"/>
                </a:cubicBezTo>
                <a:cubicBezTo>
                  <a:pt x="14874" y="8048"/>
                  <a:pt x="16833" y="8447"/>
                  <a:pt x="18412" y="9455"/>
                </a:cubicBezTo>
                <a:cubicBezTo>
                  <a:pt x="18478" y="9493"/>
                  <a:pt x="18543" y="9509"/>
                  <a:pt x="18605" y="9509"/>
                </a:cubicBezTo>
                <a:cubicBezTo>
                  <a:pt x="18946" y="9509"/>
                  <a:pt x="19166" y="8996"/>
                  <a:pt x="18811" y="8770"/>
                </a:cubicBezTo>
                <a:cubicBezTo>
                  <a:pt x="17271" y="7800"/>
                  <a:pt x="15292" y="7439"/>
                  <a:pt x="13904" y="6241"/>
                </a:cubicBezTo>
                <a:cubicBezTo>
                  <a:pt x="13143" y="5575"/>
                  <a:pt x="12687" y="4643"/>
                  <a:pt x="12629" y="3654"/>
                </a:cubicBezTo>
                <a:cubicBezTo>
                  <a:pt x="12553" y="2912"/>
                  <a:pt x="12782" y="2151"/>
                  <a:pt x="12725" y="1409"/>
                </a:cubicBezTo>
                <a:cubicBezTo>
                  <a:pt x="12673" y="385"/>
                  <a:pt x="12076" y="1"/>
                  <a:pt x="113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rot="8999988">
            <a:off x="-191790" y="151681"/>
            <a:ext cx="2076893" cy="1436232"/>
          </a:xfrm>
          <a:custGeom>
            <a:rect b="b" l="l" r="r" t="t"/>
            <a:pathLst>
              <a:path extrusionOk="0" h="17143" w="24790">
                <a:moveTo>
                  <a:pt x="15284" y="1"/>
                </a:moveTo>
                <a:cubicBezTo>
                  <a:pt x="14143" y="1"/>
                  <a:pt x="12987" y="333"/>
                  <a:pt x="12084" y="897"/>
                </a:cubicBezTo>
                <a:cubicBezTo>
                  <a:pt x="9402" y="2532"/>
                  <a:pt x="6815" y="4434"/>
                  <a:pt x="4913" y="6945"/>
                </a:cubicBezTo>
                <a:cubicBezTo>
                  <a:pt x="4342" y="7706"/>
                  <a:pt x="3733" y="8429"/>
                  <a:pt x="3258" y="9228"/>
                </a:cubicBezTo>
                <a:cubicBezTo>
                  <a:pt x="2801" y="9950"/>
                  <a:pt x="2402" y="10730"/>
                  <a:pt x="1945" y="11453"/>
                </a:cubicBezTo>
                <a:cubicBezTo>
                  <a:pt x="956" y="13108"/>
                  <a:pt x="652" y="14858"/>
                  <a:pt x="81" y="16665"/>
                </a:cubicBezTo>
                <a:cubicBezTo>
                  <a:pt x="1" y="16952"/>
                  <a:pt x="241" y="17143"/>
                  <a:pt x="472" y="17143"/>
                </a:cubicBezTo>
                <a:cubicBezTo>
                  <a:pt x="623" y="17143"/>
                  <a:pt x="771" y="17062"/>
                  <a:pt x="823" y="16874"/>
                </a:cubicBezTo>
                <a:cubicBezTo>
                  <a:pt x="1261" y="15428"/>
                  <a:pt x="1470" y="13869"/>
                  <a:pt x="2193" y="12537"/>
                </a:cubicBezTo>
                <a:cubicBezTo>
                  <a:pt x="2935" y="11187"/>
                  <a:pt x="3695" y="9817"/>
                  <a:pt x="4608" y="8619"/>
                </a:cubicBezTo>
                <a:cubicBezTo>
                  <a:pt x="5502" y="7478"/>
                  <a:pt x="6320" y="6260"/>
                  <a:pt x="7385" y="5290"/>
                </a:cubicBezTo>
                <a:cubicBezTo>
                  <a:pt x="8565" y="4225"/>
                  <a:pt x="9877" y="3350"/>
                  <a:pt x="11171" y="2456"/>
                </a:cubicBezTo>
                <a:cubicBezTo>
                  <a:pt x="12293" y="1676"/>
                  <a:pt x="13415" y="801"/>
                  <a:pt x="14842" y="744"/>
                </a:cubicBezTo>
                <a:cubicBezTo>
                  <a:pt x="14894" y="743"/>
                  <a:pt x="14947" y="742"/>
                  <a:pt x="15001" y="742"/>
                </a:cubicBezTo>
                <a:cubicBezTo>
                  <a:pt x="16084" y="742"/>
                  <a:pt x="17464" y="1109"/>
                  <a:pt x="18170" y="1943"/>
                </a:cubicBezTo>
                <a:cubicBezTo>
                  <a:pt x="19083" y="3027"/>
                  <a:pt x="18589" y="4358"/>
                  <a:pt x="18551" y="5614"/>
                </a:cubicBezTo>
                <a:cubicBezTo>
                  <a:pt x="18494" y="6869"/>
                  <a:pt x="19235" y="7287"/>
                  <a:pt x="19996" y="8124"/>
                </a:cubicBezTo>
                <a:cubicBezTo>
                  <a:pt x="20567" y="8771"/>
                  <a:pt x="20605" y="9665"/>
                  <a:pt x="20795" y="10445"/>
                </a:cubicBezTo>
                <a:cubicBezTo>
                  <a:pt x="20985" y="11187"/>
                  <a:pt x="21309" y="11871"/>
                  <a:pt x="21765" y="12480"/>
                </a:cubicBezTo>
                <a:cubicBezTo>
                  <a:pt x="22678" y="13774"/>
                  <a:pt x="23667" y="14991"/>
                  <a:pt x="23991" y="16570"/>
                </a:cubicBezTo>
                <a:cubicBezTo>
                  <a:pt x="24029" y="16768"/>
                  <a:pt x="24171" y="16853"/>
                  <a:pt x="24322" y="16853"/>
                </a:cubicBezTo>
                <a:cubicBezTo>
                  <a:pt x="24546" y="16853"/>
                  <a:pt x="24789" y="16664"/>
                  <a:pt x="24732" y="16379"/>
                </a:cubicBezTo>
                <a:cubicBezTo>
                  <a:pt x="24428" y="14915"/>
                  <a:pt x="23629" y="13755"/>
                  <a:pt x="22773" y="12575"/>
                </a:cubicBezTo>
                <a:cubicBezTo>
                  <a:pt x="22298" y="11910"/>
                  <a:pt x="21822" y="11282"/>
                  <a:pt x="21575" y="10483"/>
                </a:cubicBezTo>
                <a:cubicBezTo>
                  <a:pt x="21366" y="9722"/>
                  <a:pt x="21328" y="8923"/>
                  <a:pt x="20966" y="8200"/>
                </a:cubicBezTo>
                <a:cubicBezTo>
                  <a:pt x="20700" y="7706"/>
                  <a:pt x="20263" y="7364"/>
                  <a:pt x="19863" y="6964"/>
                </a:cubicBezTo>
                <a:cubicBezTo>
                  <a:pt x="19159" y="6298"/>
                  <a:pt x="19273" y="5576"/>
                  <a:pt x="19388" y="4682"/>
                </a:cubicBezTo>
                <a:cubicBezTo>
                  <a:pt x="19540" y="3502"/>
                  <a:pt x="19521" y="2342"/>
                  <a:pt x="18703" y="1410"/>
                </a:cubicBezTo>
                <a:cubicBezTo>
                  <a:pt x="17836" y="423"/>
                  <a:pt x="16569" y="1"/>
                  <a:pt x="152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txBox="1"/>
          <p:nvPr>
            <p:ph type="title"/>
          </p:nvPr>
        </p:nvSpPr>
        <p:spPr>
          <a:xfrm>
            <a:off x="947450" y="2127725"/>
            <a:ext cx="4307100" cy="24132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72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04" name="Shape 204"/>
        <p:cNvGrpSpPr/>
        <p:nvPr/>
      </p:nvGrpSpPr>
      <p:grpSpPr>
        <a:xfrm>
          <a:off x="0" y="0"/>
          <a:ext cx="0" cy="0"/>
          <a:chOff x="0" y="0"/>
          <a:chExt cx="0" cy="0"/>
        </a:xfrm>
      </p:grpSpPr>
      <p:sp>
        <p:nvSpPr>
          <p:cNvPr id="205" name="Google Shape;205;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06" name="Google Shape;206;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7" name="Google Shape;207;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08" name="Shape 208"/>
        <p:cNvGrpSpPr/>
        <p:nvPr/>
      </p:nvGrpSpPr>
      <p:grpSpPr>
        <a:xfrm>
          <a:off x="0" y="0"/>
          <a:ext cx="0" cy="0"/>
          <a:chOff x="0" y="0"/>
          <a:chExt cx="0" cy="0"/>
        </a:xfrm>
      </p:grpSpPr>
      <p:sp>
        <p:nvSpPr>
          <p:cNvPr id="209" name="Google Shape;209;p10"/>
          <p:cNvSpPr/>
          <p:nvPr/>
        </p:nvSpPr>
        <p:spPr>
          <a:xfrm rot="-421255">
            <a:off x="-1308608" y="-2669059"/>
            <a:ext cx="5393282" cy="7041864"/>
          </a:xfrm>
          <a:custGeom>
            <a:rect b="b" l="l" r="r" t="t"/>
            <a:pathLst>
              <a:path extrusionOk="0" h="29563" w="24252">
                <a:moveTo>
                  <a:pt x="14049" y="0"/>
                </a:moveTo>
                <a:cubicBezTo>
                  <a:pt x="13861" y="0"/>
                  <a:pt x="13673" y="11"/>
                  <a:pt x="13486" y="35"/>
                </a:cubicBezTo>
                <a:cubicBezTo>
                  <a:pt x="11527" y="263"/>
                  <a:pt x="11013" y="1766"/>
                  <a:pt x="9796" y="3021"/>
                </a:cubicBezTo>
                <a:cubicBezTo>
                  <a:pt x="8978" y="3858"/>
                  <a:pt x="7780" y="4334"/>
                  <a:pt x="6791" y="4980"/>
                </a:cubicBezTo>
                <a:cubicBezTo>
                  <a:pt x="5326" y="5950"/>
                  <a:pt x="3766" y="6940"/>
                  <a:pt x="2549" y="8214"/>
                </a:cubicBezTo>
                <a:cubicBezTo>
                  <a:pt x="1275" y="9526"/>
                  <a:pt x="381" y="11124"/>
                  <a:pt x="209" y="12950"/>
                </a:cubicBezTo>
                <a:cubicBezTo>
                  <a:pt x="0" y="15080"/>
                  <a:pt x="666" y="17192"/>
                  <a:pt x="837" y="19303"/>
                </a:cubicBezTo>
                <a:cubicBezTo>
                  <a:pt x="1084" y="22023"/>
                  <a:pt x="324" y="25066"/>
                  <a:pt x="2910" y="26911"/>
                </a:cubicBezTo>
                <a:cubicBezTo>
                  <a:pt x="3976" y="27672"/>
                  <a:pt x="5288" y="27957"/>
                  <a:pt x="6581" y="28053"/>
                </a:cubicBezTo>
                <a:cubicBezTo>
                  <a:pt x="6731" y="28063"/>
                  <a:pt x="6881" y="28068"/>
                  <a:pt x="7030" y="28068"/>
                </a:cubicBezTo>
                <a:cubicBezTo>
                  <a:pt x="8372" y="28068"/>
                  <a:pt x="9693" y="27676"/>
                  <a:pt x="11013" y="27676"/>
                </a:cubicBezTo>
                <a:cubicBezTo>
                  <a:pt x="11615" y="27676"/>
                  <a:pt x="12217" y="27757"/>
                  <a:pt x="12820" y="27996"/>
                </a:cubicBezTo>
                <a:cubicBezTo>
                  <a:pt x="14444" y="28642"/>
                  <a:pt x="15866" y="29562"/>
                  <a:pt x="17602" y="29562"/>
                </a:cubicBezTo>
                <a:cubicBezTo>
                  <a:pt x="17858" y="29562"/>
                  <a:pt x="18121" y="29542"/>
                  <a:pt x="18393" y="29498"/>
                </a:cubicBezTo>
                <a:cubicBezTo>
                  <a:pt x="21836" y="28966"/>
                  <a:pt x="23377" y="26170"/>
                  <a:pt x="23814" y="23031"/>
                </a:cubicBezTo>
                <a:cubicBezTo>
                  <a:pt x="24138" y="20711"/>
                  <a:pt x="24252" y="18352"/>
                  <a:pt x="24176" y="16012"/>
                </a:cubicBezTo>
                <a:cubicBezTo>
                  <a:pt x="24100" y="13483"/>
                  <a:pt x="23776" y="10953"/>
                  <a:pt x="23225" y="8480"/>
                </a:cubicBezTo>
                <a:cubicBezTo>
                  <a:pt x="22502" y="5190"/>
                  <a:pt x="20010" y="2222"/>
                  <a:pt x="16986" y="777"/>
                </a:cubicBezTo>
                <a:cubicBezTo>
                  <a:pt x="16071" y="328"/>
                  <a:pt x="15062" y="0"/>
                  <a:pt x="14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p:nvPr/>
        </p:nvSpPr>
        <p:spPr>
          <a:xfrm>
            <a:off x="8369075" y="-559775"/>
            <a:ext cx="1727417" cy="2468999"/>
          </a:xfrm>
          <a:custGeom>
            <a:rect b="b" l="l" r="r" t="t"/>
            <a:pathLst>
              <a:path extrusionOk="0" h="31892" w="22313">
                <a:moveTo>
                  <a:pt x="16068" y="0"/>
                </a:moveTo>
                <a:cubicBezTo>
                  <a:pt x="14870" y="0"/>
                  <a:pt x="13669" y="357"/>
                  <a:pt x="12650" y="1134"/>
                </a:cubicBezTo>
                <a:cubicBezTo>
                  <a:pt x="9834" y="3283"/>
                  <a:pt x="7476" y="5889"/>
                  <a:pt x="5422" y="8761"/>
                </a:cubicBezTo>
                <a:cubicBezTo>
                  <a:pt x="3596" y="11310"/>
                  <a:pt x="2150" y="14030"/>
                  <a:pt x="1465" y="17073"/>
                </a:cubicBezTo>
                <a:cubicBezTo>
                  <a:pt x="704" y="20459"/>
                  <a:pt x="229" y="23883"/>
                  <a:pt x="77" y="27345"/>
                </a:cubicBezTo>
                <a:cubicBezTo>
                  <a:pt x="1" y="29399"/>
                  <a:pt x="343" y="31852"/>
                  <a:pt x="2892" y="31890"/>
                </a:cubicBezTo>
                <a:cubicBezTo>
                  <a:pt x="2918" y="31891"/>
                  <a:pt x="2945" y="31891"/>
                  <a:pt x="2971" y="31891"/>
                </a:cubicBezTo>
                <a:cubicBezTo>
                  <a:pt x="4160" y="31891"/>
                  <a:pt x="5309" y="31474"/>
                  <a:pt x="6220" y="30711"/>
                </a:cubicBezTo>
                <a:cubicBezTo>
                  <a:pt x="6696" y="30293"/>
                  <a:pt x="7000" y="29760"/>
                  <a:pt x="7457" y="29342"/>
                </a:cubicBezTo>
                <a:cubicBezTo>
                  <a:pt x="8085" y="28809"/>
                  <a:pt x="8788" y="28619"/>
                  <a:pt x="9587" y="28505"/>
                </a:cubicBezTo>
                <a:cubicBezTo>
                  <a:pt x="12592" y="28048"/>
                  <a:pt x="16111" y="28676"/>
                  <a:pt x="18660" y="26660"/>
                </a:cubicBezTo>
                <a:cubicBezTo>
                  <a:pt x="20657" y="25062"/>
                  <a:pt x="21190" y="22437"/>
                  <a:pt x="20962" y="20003"/>
                </a:cubicBezTo>
                <a:cubicBezTo>
                  <a:pt x="20771" y="18024"/>
                  <a:pt x="19554" y="16084"/>
                  <a:pt x="19839" y="14087"/>
                </a:cubicBezTo>
                <a:cubicBezTo>
                  <a:pt x="20106" y="12280"/>
                  <a:pt x="21095" y="10359"/>
                  <a:pt x="21703" y="8419"/>
                </a:cubicBezTo>
                <a:cubicBezTo>
                  <a:pt x="22084" y="7125"/>
                  <a:pt x="22312" y="5832"/>
                  <a:pt x="22008" y="4558"/>
                </a:cubicBezTo>
                <a:cubicBezTo>
                  <a:pt x="21353" y="1743"/>
                  <a:pt x="18716" y="0"/>
                  <a:pt x="16068" y="0"/>
                </a:cubicBezTo>
                <a:close/>
              </a:path>
            </a:pathLst>
          </a:custGeom>
          <a:solidFill>
            <a:srgbClr val="F055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 name="Google Shape;211;p10"/>
          <p:cNvGrpSpPr/>
          <p:nvPr/>
        </p:nvGrpSpPr>
        <p:grpSpPr>
          <a:xfrm>
            <a:off x="1054378" y="3669060"/>
            <a:ext cx="1727423" cy="1621231"/>
            <a:chOff x="5143100" y="3445625"/>
            <a:chExt cx="365600" cy="343125"/>
          </a:xfrm>
        </p:grpSpPr>
        <p:sp>
          <p:nvSpPr>
            <p:cNvPr id="212" name="Google Shape;212;p10"/>
            <p:cNvSpPr/>
            <p:nvPr/>
          </p:nvSpPr>
          <p:spPr>
            <a:xfrm>
              <a:off x="5143100" y="3622600"/>
              <a:ext cx="155900" cy="150050"/>
            </a:xfrm>
            <a:custGeom>
              <a:rect b="b" l="l" r="r" t="t"/>
              <a:pathLst>
                <a:path extrusionOk="0" h="6002" w="6236">
                  <a:moveTo>
                    <a:pt x="2728" y="484"/>
                  </a:moveTo>
                  <a:cubicBezTo>
                    <a:pt x="2990" y="484"/>
                    <a:pt x="3263" y="535"/>
                    <a:pt x="3539" y="647"/>
                  </a:cubicBezTo>
                  <a:cubicBezTo>
                    <a:pt x="4661" y="1104"/>
                    <a:pt x="5688" y="2302"/>
                    <a:pt x="5631" y="3576"/>
                  </a:cubicBezTo>
                  <a:cubicBezTo>
                    <a:pt x="5581" y="4787"/>
                    <a:pt x="4460" y="5537"/>
                    <a:pt x="3333" y="5537"/>
                  </a:cubicBezTo>
                  <a:cubicBezTo>
                    <a:pt x="3186" y="5537"/>
                    <a:pt x="3038" y="5524"/>
                    <a:pt x="2892" y="5497"/>
                  </a:cubicBezTo>
                  <a:cubicBezTo>
                    <a:pt x="1789" y="5269"/>
                    <a:pt x="895" y="4432"/>
                    <a:pt x="629" y="3329"/>
                  </a:cubicBezTo>
                  <a:cubicBezTo>
                    <a:pt x="277" y="1906"/>
                    <a:pt x="1349" y="484"/>
                    <a:pt x="2728" y="484"/>
                  </a:cubicBezTo>
                  <a:close/>
                  <a:moveTo>
                    <a:pt x="2778" y="0"/>
                  </a:moveTo>
                  <a:cubicBezTo>
                    <a:pt x="1979" y="0"/>
                    <a:pt x="1142" y="476"/>
                    <a:pt x="591" y="1028"/>
                  </a:cubicBezTo>
                  <a:cubicBezTo>
                    <a:pt x="20" y="1636"/>
                    <a:pt x="1" y="2397"/>
                    <a:pt x="115" y="3196"/>
                  </a:cubicBezTo>
                  <a:cubicBezTo>
                    <a:pt x="381" y="4679"/>
                    <a:pt x="1580" y="5821"/>
                    <a:pt x="3101" y="5992"/>
                  </a:cubicBezTo>
                  <a:cubicBezTo>
                    <a:pt x="3175" y="5999"/>
                    <a:pt x="3249" y="6002"/>
                    <a:pt x="3323" y="6002"/>
                  </a:cubicBezTo>
                  <a:cubicBezTo>
                    <a:pt x="4730" y="6002"/>
                    <a:pt x="6236" y="4828"/>
                    <a:pt x="6164" y="3329"/>
                  </a:cubicBezTo>
                  <a:lnTo>
                    <a:pt x="6164" y="3310"/>
                  </a:lnTo>
                  <a:cubicBezTo>
                    <a:pt x="6069" y="1731"/>
                    <a:pt x="4357" y="0"/>
                    <a:pt x="2778" y="0"/>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5315725" y="3670650"/>
              <a:ext cx="151550" cy="118100"/>
            </a:xfrm>
            <a:custGeom>
              <a:rect b="b" l="l" r="r" t="t"/>
              <a:pathLst>
                <a:path extrusionOk="0" h="4724" w="6062">
                  <a:moveTo>
                    <a:pt x="2518" y="460"/>
                  </a:moveTo>
                  <a:cubicBezTo>
                    <a:pt x="3185" y="460"/>
                    <a:pt x="3902" y="773"/>
                    <a:pt x="4413" y="1122"/>
                  </a:cubicBezTo>
                  <a:cubicBezTo>
                    <a:pt x="5345" y="1730"/>
                    <a:pt x="5498" y="3214"/>
                    <a:pt x="4470" y="3861"/>
                  </a:cubicBezTo>
                  <a:cubicBezTo>
                    <a:pt x="4027" y="4131"/>
                    <a:pt x="3521" y="4267"/>
                    <a:pt x="3012" y="4267"/>
                  </a:cubicBezTo>
                  <a:cubicBezTo>
                    <a:pt x="2734" y="4267"/>
                    <a:pt x="2456" y="4227"/>
                    <a:pt x="2188" y="4146"/>
                  </a:cubicBezTo>
                  <a:cubicBezTo>
                    <a:pt x="933" y="3728"/>
                    <a:pt x="400" y="1902"/>
                    <a:pt x="1370" y="912"/>
                  </a:cubicBezTo>
                  <a:cubicBezTo>
                    <a:pt x="1688" y="587"/>
                    <a:pt x="2093" y="460"/>
                    <a:pt x="2518" y="460"/>
                  </a:cubicBezTo>
                  <a:close/>
                  <a:moveTo>
                    <a:pt x="2614" y="0"/>
                  </a:moveTo>
                  <a:cubicBezTo>
                    <a:pt x="1941" y="0"/>
                    <a:pt x="1304" y="233"/>
                    <a:pt x="894" y="779"/>
                  </a:cubicBezTo>
                  <a:cubicBezTo>
                    <a:pt x="0" y="1959"/>
                    <a:pt x="419" y="3899"/>
                    <a:pt x="1807" y="4488"/>
                  </a:cubicBezTo>
                  <a:cubicBezTo>
                    <a:pt x="2174" y="4648"/>
                    <a:pt x="2580" y="4724"/>
                    <a:pt x="2986" y="4724"/>
                  </a:cubicBezTo>
                  <a:cubicBezTo>
                    <a:pt x="4520" y="4724"/>
                    <a:pt x="6062" y="3642"/>
                    <a:pt x="5536" y="1883"/>
                  </a:cubicBezTo>
                  <a:cubicBezTo>
                    <a:pt x="5383" y="1407"/>
                    <a:pt x="5098" y="1008"/>
                    <a:pt x="4699" y="722"/>
                  </a:cubicBezTo>
                  <a:cubicBezTo>
                    <a:pt x="4124" y="276"/>
                    <a:pt x="3347" y="0"/>
                    <a:pt x="2614" y="0"/>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
            <p:cNvSpPr/>
            <p:nvPr/>
          </p:nvSpPr>
          <p:spPr>
            <a:xfrm>
              <a:off x="5273875" y="3445625"/>
              <a:ext cx="149850" cy="131100"/>
            </a:xfrm>
            <a:custGeom>
              <a:rect b="b" l="l" r="r" t="t"/>
              <a:pathLst>
                <a:path extrusionOk="0" h="5244" w="5994">
                  <a:moveTo>
                    <a:pt x="1718" y="423"/>
                  </a:moveTo>
                  <a:cubicBezTo>
                    <a:pt x="2100" y="423"/>
                    <a:pt x="2496" y="556"/>
                    <a:pt x="2835" y="688"/>
                  </a:cubicBezTo>
                  <a:cubicBezTo>
                    <a:pt x="3786" y="1069"/>
                    <a:pt x="4585" y="1754"/>
                    <a:pt x="5098" y="2648"/>
                  </a:cubicBezTo>
                  <a:cubicBezTo>
                    <a:pt x="5346" y="3104"/>
                    <a:pt x="5517" y="3694"/>
                    <a:pt x="5307" y="4207"/>
                  </a:cubicBezTo>
                  <a:cubicBezTo>
                    <a:pt x="5114" y="4690"/>
                    <a:pt x="4666" y="4845"/>
                    <a:pt x="4174" y="4845"/>
                  </a:cubicBezTo>
                  <a:cubicBezTo>
                    <a:pt x="3698" y="4845"/>
                    <a:pt x="3181" y="4700"/>
                    <a:pt x="2816" y="4569"/>
                  </a:cubicBezTo>
                  <a:cubicBezTo>
                    <a:pt x="1751" y="4188"/>
                    <a:pt x="761" y="3389"/>
                    <a:pt x="552" y="2229"/>
                  </a:cubicBezTo>
                  <a:cubicBezTo>
                    <a:pt x="419" y="1449"/>
                    <a:pt x="495" y="688"/>
                    <a:pt x="1389" y="460"/>
                  </a:cubicBezTo>
                  <a:cubicBezTo>
                    <a:pt x="1496" y="434"/>
                    <a:pt x="1606" y="423"/>
                    <a:pt x="1718" y="423"/>
                  </a:cubicBezTo>
                  <a:close/>
                  <a:moveTo>
                    <a:pt x="1776" y="1"/>
                  </a:moveTo>
                  <a:cubicBezTo>
                    <a:pt x="865" y="1"/>
                    <a:pt x="66" y="463"/>
                    <a:pt x="39" y="1601"/>
                  </a:cubicBezTo>
                  <a:cubicBezTo>
                    <a:pt x="1" y="3123"/>
                    <a:pt x="1123" y="4397"/>
                    <a:pt x="2473" y="4949"/>
                  </a:cubicBezTo>
                  <a:cubicBezTo>
                    <a:pt x="2917" y="5130"/>
                    <a:pt x="3457" y="5244"/>
                    <a:pt x="3974" y="5244"/>
                  </a:cubicBezTo>
                  <a:cubicBezTo>
                    <a:pt x="5031" y="5244"/>
                    <a:pt x="5993" y="4769"/>
                    <a:pt x="5840" y="3427"/>
                  </a:cubicBezTo>
                  <a:cubicBezTo>
                    <a:pt x="5669" y="1944"/>
                    <a:pt x="4204" y="726"/>
                    <a:pt x="2892" y="213"/>
                  </a:cubicBezTo>
                  <a:cubicBezTo>
                    <a:pt x="2531" y="76"/>
                    <a:pt x="2144" y="1"/>
                    <a:pt x="1776" y="1"/>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p:nvPr/>
          </p:nvSpPr>
          <p:spPr>
            <a:xfrm>
              <a:off x="5152625" y="3512350"/>
              <a:ext cx="91800" cy="78075"/>
            </a:xfrm>
            <a:custGeom>
              <a:rect b="b" l="l" r="r" t="t"/>
              <a:pathLst>
                <a:path extrusionOk="0" h="3123" w="3672">
                  <a:moveTo>
                    <a:pt x="1980" y="459"/>
                  </a:moveTo>
                  <a:cubicBezTo>
                    <a:pt x="2462" y="459"/>
                    <a:pt x="2894" y="674"/>
                    <a:pt x="3006" y="1253"/>
                  </a:cubicBezTo>
                  <a:cubicBezTo>
                    <a:pt x="3117" y="1866"/>
                    <a:pt x="2756" y="2662"/>
                    <a:pt x="2047" y="2662"/>
                  </a:cubicBezTo>
                  <a:cubicBezTo>
                    <a:pt x="2031" y="2662"/>
                    <a:pt x="2014" y="2661"/>
                    <a:pt x="1998" y="2660"/>
                  </a:cubicBezTo>
                  <a:cubicBezTo>
                    <a:pt x="1408" y="2622"/>
                    <a:pt x="191" y="1424"/>
                    <a:pt x="742" y="892"/>
                  </a:cubicBezTo>
                  <a:lnTo>
                    <a:pt x="780" y="854"/>
                  </a:lnTo>
                  <a:cubicBezTo>
                    <a:pt x="1099" y="623"/>
                    <a:pt x="1559" y="459"/>
                    <a:pt x="1980" y="459"/>
                  </a:cubicBezTo>
                  <a:close/>
                  <a:moveTo>
                    <a:pt x="1957" y="1"/>
                  </a:moveTo>
                  <a:cubicBezTo>
                    <a:pt x="1522" y="1"/>
                    <a:pt x="1069" y="134"/>
                    <a:pt x="704" y="359"/>
                  </a:cubicBezTo>
                  <a:cubicBezTo>
                    <a:pt x="0" y="663"/>
                    <a:pt x="95" y="1462"/>
                    <a:pt x="419" y="2033"/>
                  </a:cubicBezTo>
                  <a:cubicBezTo>
                    <a:pt x="741" y="2593"/>
                    <a:pt x="1366" y="3122"/>
                    <a:pt x="2037" y="3122"/>
                  </a:cubicBezTo>
                  <a:cubicBezTo>
                    <a:pt x="2119" y="3122"/>
                    <a:pt x="2201" y="3114"/>
                    <a:pt x="2283" y="3098"/>
                  </a:cubicBezTo>
                  <a:cubicBezTo>
                    <a:pt x="3234" y="2927"/>
                    <a:pt x="3671" y="1824"/>
                    <a:pt x="3405" y="968"/>
                  </a:cubicBezTo>
                  <a:cubicBezTo>
                    <a:pt x="3180" y="281"/>
                    <a:pt x="2588" y="1"/>
                    <a:pt x="1957" y="1"/>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
            <p:cNvSpPr/>
            <p:nvPr/>
          </p:nvSpPr>
          <p:spPr>
            <a:xfrm>
              <a:off x="5436500" y="3590500"/>
              <a:ext cx="72200" cy="63350"/>
            </a:xfrm>
            <a:custGeom>
              <a:rect b="b" l="l" r="r" t="t"/>
              <a:pathLst>
                <a:path extrusionOk="0" h="2534" w="2888">
                  <a:moveTo>
                    <a:pt x="1202" y="449"/>
                  </a:moveTo>
                  <a:cubicBezTo>
                    <a:pt x="1719" y="449"/>
                    <a:pt x="2351" y="1039"/>
                    <a:pt x="2131" y="1646"/>
                  </a:cubicBezTo>
                  <a:cubicBezTo>
                    <a:pt x="2020" y="1930"/>
                    <a:pt x="1804" y="2070"/>
                    <a:pt x="1556" y="2070"/>
                  </a:cubicBezTo>
                  <a:cubicBezTo>
                    <a:pt x="1423" y="2070"/>
                    <a:pt x="1282" y="2030"/>
                    <a:pt x="1142" y="1950"/>
                  </a:cubicBezTo>
                  <a:cubicBezTo>
                    <a:pt x="800" y="1760"/>
                    <a:pt x="590" y="1379"/>
                    <a:pt x="609" y="980"/>
                  </a:cubicBezTo>
                  <a:cubicBezTo>
                    <a:pt x="628" y="961"/>
                    <a:pt x="647" y="942"/>
                    <a:pt x="647" y="904"/>
                  </a:cubicBezTo>
                  <a:cubicBezTo>
                    <a:pt x="739" y="581"/>
                    <a:pt x="958" y="449"/>
                    <a:pt x="1202" y="449"/>
                  </a:cubicBezTo>
                  <a:close/>
                  <a:moveTo>
                    <a:pt x="1181" y="0"/>
                  </a:moveTo>
                  <a:cubicBezTo>
                    <a:pt x="839" y="0"/>
                    <a:pt x="518" y="150"/>
                    <a:pt x="324" y="505"/>
                  </a:cubicBezTo>
                  <a:cubicBezTo>
                    <a:pt x="267" y="524"/>
                    <a:pt x="210" y="581"/>
                    <a:pt x="210" y="638"/>
                  </a:cubicBezTo>
                  <a:cubicBezTo>
                    <a:pt x="1" y="1360"/>
                    <a:pt x="343" y="2121"/>
                    <a:pt x="1028" y="2407"/>
                  </a:cubicBezTo>
                  <a:cubicBezTo>
                    <a:pt x="1191" y="2493"/>
                    <a:pt x="1364" y="2533"/>
                    <a:pt x="1533" y="2533"/>
                  </a:cubicBezTo>
                  <a:cubicBezTo>
                    <a:pt x="1994" y="2533"/>
                    <a:pt x="2429" y="2233"/>
                    <a:pt x="2569" y="1760"/>
                  </a:cubicBezTo>
                  <a:cubicBezTo>
                    <a:pt x="2888" y="815"/>
                    <a:pt x="1978" y="0"/>
                    <a:pt x="1181" y="0"/>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
            <p:cNvSpPr/>
            <p:nvPr/>
          </p:nvSpPr>
          <p:spPr>
            <a:xfrm>
              <a:off x="5269125" y="3588075"/>
              <a:ext cx="83950" cy="59650"/>
            </a:xfrm>
            <a:custGeom>
              <a:rect b="b" l="l" r="r" t="t"/>
              <a:pathLst>
                <a:path extrusionOk="0" h="2386" w="3358">
                  <a:moveTo>
                    <a:pt x="1511" y="471"/>
                  </a:moveTo>
                  <a:cubicBezTo>
                    <a:pt x="2031" y="471"/>
                    <a:pt x="2632" y="788"/>
                    <a:pt x="2682" y="1343"/>
                  </a:cubicBezTo>
                  <a:cubicBezTo>
                    <a:pt x="2722" y="1782"/>
                    <a:pt x="2335" y="1923"/>
                    <a:pt x="1949" y="1923"/>
                  </a:cubicBezTo>
                  <a:cubicBezTo>
                    <a:pt x="1782" y="1923"/>
                    <a:pt x="1616" y="1897"/>
                    <a:pt x="1484" y="1857"/>
                  </a:cubicBezTo>
                  <a:cubicBezTo>
                    <a:pt x="1009" y="1686"/>
                    <a:pt x="856" y="1267"/>
                    <a:pt x="837" y="792"/>
                  </a:cubicBezTo>
                  <a:cubicBezTo>
                    <a:pt x="818" y="792"/>
                    <a:pt x="818" y="773"/>
                    <a:pt x="837" y="773"/>
                  </a:cubicBezTo>
                  <a:cubicBezTo>
                    <a:pt x="932" y="621"/>
                    <a:pt x="1104" y="506"/>
                    <a:pt x="1313" y="487"/>
                  </a:cubicBezTo>
                  <a:cubicBezTo>
                    <a:pt x="1377" y="476"/>
                    <a:pt x="1443" y="471"/>
                    <a:pt x="1511" y="471"/>
                  </a:cubicBezTo>
                  <a:close/>
                  <a:moveTo>
                    <a:pt x="1492" y="1"/>
                  </a:moveTo>
                  <a:cubicBezTo>
                    <a:pt x="1260" y="1"/>
                    <a:pt x="1029" y="47"/>
                    <a:pt x="818" y="145"/>
                  </a:cubicBezTo>
                  <a:cubicBezTo>
                    <a:pt x="0" y="525"/>
                    <a:pt x="96" y="1610"/>
                    <a:pt x="818" y="2009"/>
                  </a:cubicBezTo>
                  <a:lnTo>
                    <a:pt x="875" y="2009"/>
                  </a:lnTo>
                  <a:cubicBezTo>
                    <a:pt x="1123" y="2218"/>
                    <a:pt x="1408" y="2332"/>
                    <a:pt x="1712" y="2370"/>
                  </a:cubicBezTo>
                  <a:cubicBezTo>
                    <a:pt x="1786" y="2380"/>
                    <a:pt x="1859" y="2385"/>
                    <a:pt x="1931" y="2385"/>
                  </a:cubicBezTo>
                  <a:cubicBezTo>
                    <a:pt x="2687" y="2385"/>
                    <a:pt x="3358" y="1853"/>
                    <a:pt x="3063" y="1020"/>
                  </a:cubicBezTo>
                  <a:cubicBezTo>
                    <a:pt x="2837" y="385"/>
                    <a:pt x="2160" y="1"/>
                    <a:pt x="1492" y="1"/>
                  </a:cubicBezTo>
                  <a:close/>
                </a:path>
              </a:pathLst>
            </a:custGeom>
            <a:solidFill>
              <a:srgbClr val="FCC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10"/>
          <p:cNvSpPr/>
          <p:nvPr/>
        </p:nvSpPr>
        <p:spPr>
          <a:xfrm rot="7392129">
            <a:off x="7661409" y="-756266"/>
            <a:ext cx="1300356" cy="3672542"/>
          </a:xfrm>
          <a:custGeom>
            <a:rect b="b" l="l" r="r" t="t"/>
            <a:pathLst>
              <a:path extrusionOk="0" h="40562" w="14362">
                <a:moveTo>
                  <a:pt x="1320" y="0"/>
                </a:moveTo>
                <a:cubicBezTo>
                  <a:pt x="1213" y="0"/>
                  <a:pt x="1106" y="50"/>
                  <a:pt x="1028" y="170"/>
                </a:cubicBezTo>
                <a:cubicBezTo>
                  <a:pt x="324" y="1330"/>
                  <a:pt x="1" y="2643"/>
                  <a:pt x="952" y="3765"/>
                </a:cubicBezTo>
                <a:cubicBezTo>
                  <a:pt x="1998" y="4982"/>
                  <a:pt x="3748" y="5249"/>
                  <a:pt x="4243" y="6941"/>
                </a:cubicBezTo>
                <a:cubicBezTo>
                  <a:pt x="4832" y="9053"/>
                  <a:pt x="2968" y="10536"/>
                  <a:pt x="2949" y="12534"/>
                </a:cubicBezTo>
                <a:cubicBezTo>
                  <a:pt x="2930" y="13941"/>
                  <a:pt x="4014" y="14816"/>
                  <a:pt x="5137" y="15425"/>
                </a:cubicBezTo>
                <a:cubicBezTo>
                  <a:pt x="6658" y="16243"/>
                  <a:pt x="8427" y="16756"/>
                  <a:pt x="8827" y="18658"/>
                </a:cubicBezTo>
                <a:cubicBezTo>
                  <a:pt x="9226" y="20465"/>
                  <a:pt x="7818" y="22082"/>
                  <a:pt x="8313" y="23851"/>
                </a:cubicBezTo>
                <a:cubicBezTo>
                  <a:pt x="8770" y="25468"/>
                  <a:pt x="10329" y="26362"/>
                  <a:pt x="11356" y="27579"/>
                </a:cubicBezTo>
                <a:cubicBezTo>
                  <a:pt x="12593" y="29044"/>
                  <a:pt x="13163" y="30965"/>
                  <a:pt x="12897" y="32867"/>
                </a:cubicBezTo>
                <a:cubicBezTo>
                  <a:pt x="12612" y="34883"/>
                  <a:pt x="11604" y="36994"/>
                  <a:pt x="10082" y="38364"/>
                </a:cubicBezTo>
                <a:cubicBezTo>
                  <a:pt x="9005" y="39355"/>
                  <a:pt x="7756" y="39705"/>
                  <a:pt x="6455" y="39705"/>
                </a:cubicBezTo>
                <a:cubicBezTo>
                  <a:pt x="5458" y="39705"/>
                  <a:pt x="4431" y="39500"/>
                  <a:pt x="3425" y="39220"/>
                </a:cubicBezTo>
                <a:cubicBezTo>
                  <a:pt x="3384" y="39209"/>
                  <a:pt x="3344" y="39204"/>
                  <a:pt x="3306" y="39204"/>
                </a:cubicBezTo>
                <a:cubicBezTo>
                  <a:pt x="2868" y="39204"/>
                  <a:pt x="2648" y="39860"/>
                  <a:pt x="3120" y="40000"/>
                </a:cubicBezTo>
                <a:cubicBezTo>
                  <a:pt x="4232" y="40298"/>
                  <a:pt x="5406" y="40561"/>
                  <a:pt x="6567" y="40561"/>
                </a:cubicBezTo>
                <a:cubicBezTo>
                  <a:pt x="7333" y="40561"/>
                  <a:pt x="8093" y="40446"/>
                  <a:pt x="8827" y="40152"/>
                </a:cubicBezTo>
                <a:cubicBezTo>
                  <a:pt x="10386" y="39543"/>
                  <a:pt x="11566" y="38155"/>
                  <a:pt x="12383" y="36728"/>
                </a:cubicBezTo>
                <a:cubicBezTo>
                  <a:pt x="14190" y="33571"/>
                  <a:pt x="14362" y="29728"/>
                  <a:pt x="11851" y="26894"/>
                </a:cubicBezTo>
                <a:cubicBezTo>
                  <a:pt x="10672" y="25544"/>
                  <a:pt x="8674" y="24460"/>
                  <a:pt x="9093" y="22367"/>
                </a:cubicBezTo>
                <a:cubicBezTo>
                  <a:pt x="9283" y="21473"/>
                  <a:pt x="9683" y="20636"/>
                  <a:pt x="9740" y="19723"/>
                </a:cubicBezTo>
                <a:cubicBezTo>
                  <a:pt x="9797" y="18829"/>
                  <a:pt x="9587" y="17954"/>
                  <a:pt x="9150" y="17213"/>
                </a:cubicBezTo>
                <a:cubicBezTo>
                  <a:pt x="8332" y="15843"/>
                  <a:pt x="6772" y="15387"/>
                  <a:pt x="5460" y="14664"/>
                </a:cubicBezTo>
                <a:cubicBezTo>
                  <a:pt x="4775" y="14283"/>
                  <a:pt x="3976" y="13751"/>
                  <a:pt x="3805" y="12933"/>
                </a:cubicBezTo>
                <a:cubicBezTo>
                  <a:pt x="3577" y="11830"/>
                  <a:pt x="4414" y="10708"/>
                  <a:pt x="4794" y="9757"/>
                </a:cubicBezTo>
                <a:cubicBezTo>
                  <a:pt x="5441" y="8121"/>
                  <a:pt x="5289" y="6314"/>
                  <a:pt x="4014" y="5039"/>
                </a:cubicBezTo>
                <a:cubicBezTo>
                  <a:pt x="3349" y="4355"/>
                  <a:pt x="2417" y="4050"/>
                  <a:pt x="1751" y="3385"/>
                </a:cubicBezTo>
                <a:cubicBezTo>
                  <a:pt x="895" y="2586"/>
                  <a:pt x="1123" y="1578"/>
                  <a:pt x="1694" y="684"/>
                </a:cubicBezTo>
                <a:cubicBezTo>
                  <a:pt x="1901" y="352"/>
                  <a:pt x="1607" y="0"/>
                  <a:pt x="13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flipH="1" rot="5194017">
            <a:off x="2575155" y="235101"/>
            <a:ext cx="3881379" cy="3211250"/>
          </a:xfrm>
          <a:custGeom>
            <a:rect b="b" l="l" r="r" t="t"/>
            <a:pathLst>
              <a:path extrusionOk="0" h="38062" w="34105">
                <a:moveTo>
                  <a:pt x="8826" y="1"/>
                </a:moveTo>
                <a:cubicBezTo>
                  <a:pt x="11983" y="6125"/>
                  <a:pt x="7837" y="13277"/>
                  <a:pt x="3919" y="18337"/>
                </a:cubicBezTo>
                <a:cubicBezTo>
                  <a:pt x="0" y="23377"/>
                  <a:pt x="685" y="38061"/>
                  <a:pt x="685" y="38061"/>
                </a:cubicBezTo>
                <a:lnTo>
                  <a:pt x="34105" y="37605"/>
                </a:lnTo>
                <a:lnTo>
                  <a:pt x="34105" y="19459"/>
                </a:lnTo>
                <a:cubicBezTo>
                  <a:pt x="32769" y="18554"/>
                  <a:pt x="31409" y="18207"/>
                  <a:pt x="30062" y="18207"/>
                </a:cubicBezTo>
                <a:cubicBezTo>
                  <a:pt x="25639" y="18207"/>
                  <a:pt x="21352" y="21946"/>
                  <a:pt x="18486" y="21946"/>
                </a:cubicBezTo>
                <a:cubicBezTo>
                  <a:pt x="18099" y="21946"/>
                  <a:pt x="17737" y="21878"/>
                  <a:pt x="17404" y="21722"/>
                </a:cubicBezTo>
                <a:cubicBezTo>
                  <a:pt x="13866" y="20067"/>
                  <a:pt x="18146" y="13886"/>
                  <a:pt x="17918" y="7685"/>
                </a:cubicBezTo>
                <a:cubicBezTo>
                  <a:pt x="17709" y="1465"/>
                  <a:pt x="8826" y="1"/>
                  <a:pt x="88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
          <p:cNvSpPr txBox="1"/>
          <p:nvPr>
            <p:ph idx="1" type="subTitle"/>
          </p:nvPr>
        </p:nvSpPr>
        <p:spPr>
          <a:xfrm flipH="1">
            <a:off x="948825" y="990000"/>
            <a:ext cx="3061200" cy="111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221" name="Google Shape;221;p10"/>
          <p:cNvSpPr txBox="1"/>
          <p:nvPr>
            <p:ph idx="2" type="subTitle"/>
          </p:nvPr>
        </p:nvSpPr>
        <p:spPr>
          <a:xfrm flipH="1">
            <a:off x="948825" y="2691400"/>
            <a:ext cx="2783700" cy="46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1pPr>
            <a:lvl2pPr lvl="1"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2pPr>
            <a:lvl3pPr lvl="2"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3pPr>
            <a:lvl4pPr lvl="3"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4pPr>
            <a:lvl5pPr lvl="4"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5pPr>
            <a:lvl6pPr lvl="5"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6pPr>
            <a:lvl7pPr lvl="6"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7pPr>
            <a:lvl8pPr lvl="7"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8pPr>
            <a:lvl9pPr lvl="8" rtl="0">
              <a:lnSpc>
                <a:spcPct val="100000"/>
              </a:lnSpc>
              <a:spcBef>
                <a:spcPts val="0"/>
              </a:spcBef>
              <a:spcAft>
                <a:spcPts val="0"/>
              </a:spcAft>
              <a:buNone/>
              <a:defRPr sz="2400">
                <a:solidFill>
                  <a:schemeClr val="accent5"/>
                </a:solidFill>
                <a:latin typeface="Kirang Haerang"/>
                <a:ea typeface="Kirang Haerang"/>
                <a:cs typeface="Kirang Haerang"/>
                <a:sym typeface="Kirang Haerang"/>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1pPr>
            <a:lvl2pPr lvl="1">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2pPr>
            <a:lvl3pPr lvl="2">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3pPr>
            <a:lvl4pPr lvl="3">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4pPr>
            <a:lvl5pPr lvl="4">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5pPr>
            <a:lvl6pPr lvl="5">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6pPr>
            <a:lvl7pPr lvl="6">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7pPr>
            <a:lvl8pPr lvl="7">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8pPr>
            <a:lvl9pPr lvl="8">
              <a:spcBef>
                <a:spcPts val="0"/>
              </a:spcBef>
              <a:spcAft>
                <a:spcPts val="0"/>
              </a:spcAft>
              <a:buClr>
                <a:schemeClr val="dk1"/>
              </a:buClr>
              <a:buSzPts val="2800"/>
              <a:buFont typeface="Kirang Haerang"/>
              <a:buNone/>
              <a:defRPr sz="2800">
                <a:solidFill>
                  <a:schemeClr val="dk1"/>
                </a:solidFill>
                <a:latin typeface="Kirang Haerang"/>
                <a:ea typeface="Kirang Haerang"/>
                <a:cs typeface="Kirang Haerang"/>
                <a:sym typeface="Kirang Haerang"/>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verpass Light"/>
              <a:buChar char="●"/>
              <a:defRPr sz="1800">
                <a:solidFill>
                  <a:schemeClr val="dk2"/>
                </a:solidFill>
                <a:latin typeface="Overpass Light"/>
                <a:ea typeface="Overpass Light"/>
                <a:cs typeface="Overpass Light"/>
                <a:sym typeface="Overpass Light"/>
              </a:defRPr>
            </a:lvl1pPr>
            <a:lvl2pPr indent="-317500" lvl="1" marL="9144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2pPr>
            <a:lvl3pPr indent="-317500" lvl="2" marL="13716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3pPr>
            <a:lvl4pPr indent="-317500" lvl="3" marL="18288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4pPr>
            <a:lvl5pPr indent="-317500" lvl="4" marL="22860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5pPr>
            <a:lvl6pPr indent="-317500" lvl="5" marL="27432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6pPr>
            <a:lvl7pPr indent="-317500" lvl="6" marL="32004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7pPr>
            <a:lvl8pPr indent="-317500" lvl="7" marL="3657600">
              <a:lnSpc>
                <a:spcPct val="115000"/>
              </a:lnSpc>
              <a:spcBef>
                <a:spcPts val="1600"/>
              </a:spcBef>
              <a:spcAft>
                <a:spcPts val="0"/>
              </a:spcAft>
              <a:buClr>
                <a:schemeClr val="dk2"/>
              </a:buClr>
              <a:buSzPts val="1400"/>
              <a:buFont typeface="Overpass Light"/>
              <a:buChar char="○"/>
              <a:defRPr>
                <a:solidFill>
                  <a:schemeClr val="dk2"/>
                </a:solidFill>
                <a:latin typeface="Overpass Light"/>
                <a:ea typeface="Overpass Light"/>
                <a:cs typeface="Overpass Light"/>
                <a:sym typeface="Overpass Light"/>
              </a:defRPr>
            </a:lvl8pPr>
            <a:lvl9pPr indent="-317500" lvl="8" marL="4114800">
              <a:lnSpc>
                <a:spcPct val="115000"/>
              </a:lnSpc>
              <a:spcBef>
                <a:spcPts val="1600"/>
              </a:spcBef>
              <a:spcAft>
                <a:spcPts val="1600"/>
              </a:spcAft>
              <a:buClr>
                <a:schemeClr val="dk2"/>
              </a:buClr>
              <a:buSzPts val="1400"/>
              <a:buFont typeface="Overpass Light"/>
              <a:buChar char="■"/>
              <a:defRPr>
                <a:solidFill>
                  <a:schemeClr val="dk2"/>
                </a:solidFill>
                <a:latin typeface="Overpass Light"/>
                <a:ea typeface="Overpass Light"/>
                <a:cs typeface="Overpass Light"/>
                <a:sym typeface="Overpass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www.youtube.com/watch?v=GaNjXwElAUE" TargetMode="External"/><Relationship Id="rId5"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www.youtube.com/watch?v=0D5UHiv6Dxo" TargetMode="External"/><Relationship Id="rId5"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hyperlink" Target="http://www.youtube.com/watch?v=dN_EzmXbsu8" TargetMode="External"/><Relationship Id="rId5"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www.youtube.com/watch?v=FMs3LTtgwY8" TargetMode="External"/><Relationship Id="rId5"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hyperlink" Target="http://www.youtube.com/watch?v=CcS4w3fsSsg" TargetMode="External"/><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hyperlink" Target="http://www.youtube.com/watch?v=GvSS6_eDHiE" TargetMode="External"/><Relationship Id="rId5"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hyperlink" Target="http://www.youtube.com/watch?v=qYzksjQDJzs" TargetMode="External"/><Relationship Id="rId5"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hyperlink" Target="http://www.youtube.com/watch?v=xbhk5yYgUxI" TargetMode="External"/><Relationship Id="rId5"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hyperlink" Target="http://www.youtube.com/watch?v=bSItOIS0k5w" TargetMode="External"/><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hyperlink" Target="http://www.youtube.com/watch?v=fUgj-aL6EXg" TargetMode="External"/><Relationship Id="rId5"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hyperlink" Target="http://www.youtube.com/watch?v=fPgjE_H2k9s" TargetMode="External"/><Relationship Id="rId5"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hyperlink" Target="http://www.youtube.com/watch?v=-ip64cG7gK4" TargetMode="External"/><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www.youtube.com/watch?v=nd9xha3vk58" TargetMode="External"/><Relationship Id="rId5"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hyperlink" Target="http://www.youtube.com/watch?v=d_3QetFbF6c" TargetMode="External"/><Relationship Id="rId5"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youtube.com/watch?v=3zaMQJvI7PM" TargetMode="External"/><Relationship Id="rId5"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www.youtube.com/watch?v=PRTxPJfCKhY" TargetMode="External"/><Relationship Id="rId5"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25"/>
          <p:cNvSpPr txBox="1"/>
          <p:nvPr>
            <p:ph type="ctrTitle"/>
          </p:nvPr>
        </p:nvSpPr>
        <p:spPr>
          <a:xfrm>
            <a:off x="2377646" y="2365900"/>
            <a:ext cx="4512000" cy="165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PERCUSSION INSTRUMENT BINGO</a:t>
            </a:r>
            <a:endParaRPr/>
          </a:p>
        </p:txBody>
      </p:sp>
      <p:sp>
        <p:nvSpPr>
          <p:cNvPr id="490" name="Google Shape;490;p25"/>
          <p:cNvSpPr txBox="1"/>
          <p:nvPr>
            <p:ph idx="1" type="subTitle"/>
          </p:nvPr>
        </p:nvSpPr>
        <p:spPr>
          <a:xfrm>
            <a:off x="3263396" y="4022788"/>
            <a:ext cx="274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With Ms Sam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34"/>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6</a:t>
            </a:r>
            <a:r>
              <a:rPr lang="en" sz="4800"/>
              <a:t>. Steel Drum</a:t>
            </a:r>
            <a:endParaRPr sz="4800"/>
          </a:p>
        </p:txBody>
      </p:sp>
      <p:sp>
        <p:nvSpPr>
          <p:cNvPr id="607" name="Google Shape;607;p34"/>
          <p:cNvSpPr txBox="1"/>
          <p:nvPr>
            <p:ph idx="1" type="body"/>
          </p:nvPr>
        </p:nvSpPr>
        <p:spPr>
          <a:xfrm>
            <a:off x="282025" y="1300175"/>
            <a:ext cx="42168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Originally from Trinidad/Tobago</a:t>
            </a:r>
            <a:endParaRPr sz="2400"/>
          </a:p>
          <a:p>
            <a:pPr indent="-381000" lvl="0" marL="457200" rtl="0" algn="l">
              <a:lnSpc>
                <a:spcPct val="100000"/>
              </a:lnSpc>
              <a:spcBef>
                <a:spcPts val="0"/>
              </a:spcBef>
              <a:spcAft>
                <a:spcPts val="0"/>
              </a:spcAft>
              <a:buSzPts val="2400"/>
              <a:buChar char="●"/>
            </a:pPr>
            <a:r>
              <a:rPr lang="en" sz="2400"/>
              <a:t>Not actually technically a drum, steel pan</a:t>
            </a:r>
            <a:endParaRPr sz="2400"/>
          </a:p>
          <a:p>
            <a:pPr indent="-381000" lvl="0" marL="457200" rtl="0" algn="l">
              <a:lnSpc>
                <a:spcPct val="100000"/>
              </a:lnSpc>
              <a:spcBef>
                <a:spcPts val="0"/>
              </a:spcBef>
              <a:spcAft>
                <a:spcPts val="0"/>
              </a:spcAft>
              <a:buSzPts val="2400"/>
              <a:buChar char="●"/>
            </a:pPr>
            <a:r>
              <a:rPr lang="en" sz="2400"/>
              <a:t>Different parts of it are pitched for </a:t>
            </a:r>
            <a:endParaRPr sz="2400"/>
          </a:p>
          <a:p>
            <a:pPr indent="0" lvl="0" marL="457200" rtl="0" algn="l">
              <a:lnSpc>
                <a:spcPct val="100000"/>
              </a:lnSpc>
              <a:spcBef>
                <a:spcPts val="0"/>
              </a:spcBef>
              <a:spcAft>
                <a:spcPts val="0"/>
              </a:spcAft>
              <a:buNone/>
            </a:pPr>
            <a:r>
              <a:rPr lang="en" sz="2400"/>
              <a:t>different </a:t>
            </a:r>
            <a:endParaRPr sz="2400"/>
          </a:p>
          <a:p>
            <a:pPr indent="0" lvl="0" marL="457200" rtl="0" algn="l">
              <a:lnSpc>
                <a:spcPct val="100000"/>
              </a:lnSpc>
              <a:spcBef>
                <a:spcPts val="0"/>
              </a:spcBef>
              <a:spcAft>
                <a:spcPts val="0"/>
              </a:spcAft>
              <a:buNone/>
            </a:pPr>
            <a:r>
              <a:rPr lang="en" sz="2400"/>
              <a:t>notes</a:t>
            </a:r>
            <a:endParaRPr sz="2400"/>
          </a:p>
          <a:p>
            <a:pPr indent="-381000" lvl="0" marL="457200" rtl="0" algn="l">
              <a:lnSpc>
                <a:spcPct val="100000"/>
              </a:lnSpc>
              <a:spcBef>
                <a:spcPts val="0"/>
              </a:spcBef>
              <a:spcAft>
                <a:spcPts val="0"/>
              </a:spcAft>
              <a:buSzPts val="2400"/>
              <a:buChar char="●"/>
            </a:pPr>
            <a:r>
              <a:rPr lang="en" sz="2400"/>
              <a:t>Hit with </a:t>
            </a:r>
            <a:endParaRPr sz="2400"/>
          </a:p>
          <a:p>
            <a:pPr indent="0" lvl="0" marL="457200" rtl="0" algn="l">
              <a:lnSpc>
                <a:spcPct val="100000"/>
              </a:lnSpc>
              <a:spcBef>
                <a:spcPts val="0"/>
              </a:spcBef>
              <a:spcAft>
                <a:spcPts val="0"/>
              </a:spcAft>
              <a:buNone/>
            </a:pPr>
            <a:r>
              <a:rPr lang="en" sz="2400"/>
              <a:t>rubber sticks</a:t>
            </a:r>
            <a:endParaRPr sz="2400"/>
          </a:p>
        </p:txBody>
      </p:sp>
      <p:pic>
        <p:nvPicPr>
          <p:cNvPr id="608" name="Google Shape;608;p34"/>
          <p:cNvPicPr preferRelativeResize="0"/>
          <p:nvPr/>
        </p:nvPicPr>
        <p:blipFill>
          <a:blip r:embed="rId3">
            <a:alphaModFix/>
          </a:blip>
          <a:stretch>
            <a:fillRect/>
          </a:stretch>
        </p:blipFill>
        <p:spPr>
          <a:xfrm>
            <a:off x="4763375" y="113625"/>
            <a:ext cx="4501475" cy="4132354"/>
          </a:xfrm>
          <a:prstGeom prst="rect">
            <a:avLst/>
          </a:prstGeom>
          <a:noFill/>
          <a:ln>
            <a:noFill/>
          </a:ln>
        </p:spPr>
      </p:pic>
      <p:pic>
        <p:nvPicPr>
          <p:cNvPr descr="Music Video by Dano's Island Sounds &#10;&#10;Download or stream high quality audio at iTunes or Spotify.&#10;&#10;Red Red Wine was made popular by UB40, but this classic song was written by Neil Diamond.&#10;&#10;Song:  Red Red Wine&#10;Artist: Dano's Island Sounds &#10;Genre:  Instrumental Rock Reggae&#10;Album: Single &#10;Released: 4/01/2017 &#10;Uploaded: 3/05/2014&#10;&#10;Dano Lancelot:  tenor steel pan, drums, percussion, guitar &amp; sequencing&#10;Craig Erwin:  lead guitar&#10;&#10;iTunes: https://itunes.apple.com/us/album/red-red-wine-single/1223222911&#10;Spotify: https://open.spotify.com/album/54fLmCFswZgnD42zGuhkKh?si=ir0f2drLTNG0m1mGPTHY7g&#10;CD Baby:  https://store.cdbaby.com/cd/danosislandsounds&#10;&#10;Follow Us On &#10;YouTube: https://www.youtube.com/user/b52rockit &#10;Instagram: https://www.instagram.com/danosisland... &#10;Facebook: https://www.facebook.com/DanosIslandS... &#10;Website: http://danosislandsounds.com/ &#10;&#10;Hug It Out Productions" id="609" name="Google Shape;609;p34" title="Steel Drum - UB40 Red Red Wine by Dano's Island Sounds">
            <a:hlinkClick r:id="rId4"/>
          </p:cNvPr>
          <p:cNvPicPr preferRelativeResize="0"/>
          <p:nvPr/>
        </p:nvPicPr>
        <p:blipFill>
          <a:blip r:embed="rId5">
            <a:alphaModFix/>
          </a:blip>
          <a:stretch>
            <a:fillRect/>
          </a:stretch>
        </p:blipFill>
        <p:spPr>
          <a:xfrm>
            <a:off x="2605700" y="3340050"/>
            <a:ext cx="2157676" cy="161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35"/>
          <p:cNvSpPr txBox="1"/>
          <p:nvPr>
            <p:ph idx="2" type="title"/>
          </p:nvPr>
        </p:nvSpPr>
        <p:spPr>
          <a:xfrm>
            <a:off x="1395897" y="1839675"/>
            <a:ext cx="63522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r>
              <a:rPr lang="en"/>
              <a:t>. Unpitched</a:t>
            </a:r>
            <a:endParaRPr/>
          </a:p>
        </p:txBody>
      </p:sp>
      <p:grpSp>
        <p:nvGrpSpPr>
          <p:cNvPr id="615" name="Google Shape;615;p35"/>
          <p:cNvGrpSpPr/>
          <p:nvPr/>
        </p:nvGrpSpPr>
        <p:grpSpPr>
          <a:xfrm rot="-787021">
            <a:off x="946683" y="2967026"/>
            <a:ext cx="1297154" cy="1653629"/>
            <a:chOff x="3499050" y="238700"/>
            <a:chExt cx="1004700" cy="1495625"/>
          </a:xfrm>
        </p:grpSpPr>
        <p:sp>
          <p:nvSpPr>
            <p:cNvPr id="616" name="Google Shape;616;p35"/>
            <p:cNvSpPr/>
            <p:nvPr/>
          </p:nvSpPr>
          <p:spPr>
            <a:xfrm>
              <a:off x="4145375" y="495525"/>
              <a:ext cx="320825" cy="1238800"/>
            </a:xfrm>
            <a:custGeom>
              <a:rect b="b" l="l" r="r" t="t"/>
              <a:pathLst>
                <a:path extrusionOk="0" h="49552" w="12833">
                  <a:moveTo>
                    <a:pt x="11163" y="0"/>
                  </a:moveTo>
                  <a:cubicBezTo>
                    <a:pt x="10451" y="0"/>
                    <a:pt x="9830" y="493"/>
                    <a:pt x="9684" y="1224"/>
                  </a:cubicBezTo>
                  <a:lnTo>
                    <a:pt x="192" y="47732"/>
                  </a:lnTo>
                  <a:cubicBezTo>
                    <a:pt x="1" y="48543"/>
                    <a:pt x="526" y="49354"/>
                    <a:pt x="1360" y="49521"/>
                  </a:cubicBezTo>
                  <a:cubicBezTo>
                    <a:pt x="1462" y="49542"/>
                    <a:pt x="1563" y="49552"/>
                    <a:pt x="1663" y="49552"/>
                  </a:cubicBezTo>
                  <a:cubicBezTo>
                    <a:pt x="2364" y="49552"/>
                    <a:pt x="3003" y="49059"/>
                    <a:pt x="3149" y="48328"/>
                  </a:cubicBezTo>
                  <a:lnTo>
                    <a:pt x="12665" y="1820"/>
                  </a:lnTo>
                  <a:cubicBezTo>
                    <a:pt x="12832" y="985"/>
                    <a:pt x="12284" y="198"/>
                    <a:pt x="11473" y="31"/>
                  </a:cubicBezTo>
                  <a:cubicBezTo>
                    <a:pt x="11369" y="10"/>
                    <a:pt x="11265" y="0"/>
                    <a:pt x="11163" y="0"/>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3555675" y="318000"/>
              <a:ext cx="298150" cy="534275"/>
            </a:xfrm>
            <a:custGeom>
              <a:rect b="b" l="l" r="r" t="t"/>
              <a:pathLst>
                <a:path extrusionOk="0" h="21371" w="11926">
                  <a:moveTo>
                    <a:pt x="1" y="1"/>
                  </a:moveTo>
                  <a:lnTo>
                    <a:pt x="1" y="21371"/>
                  </a:lnTo>
                  <a:lnTo>
                    <a:pt x="11926" y="21371"/>
                  </a:lnTo>
                  <a:lnTo>
                    <a:pt x="1192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p:nvPr/>
          </p:nvSpPr>
          <p:spPr>
            <a:xfrm>
              <a:off x="3499050" y="241100"/>
              <a:ext cx="411425" cy="104375"/>
            </a:xfrm>
            <a:custGeom>
              <a:rect b="b" l="l" r="r" t="t"/>
              <a:pathLst>
                <a:path extrusionOk="0" h="4175" w="16457">
                  <a:moveTo>
                    <a:pt x="2099" y="0"/>
                  </a:moveTo>
                  <a:cubicBezTo>
                    <a:pt x="954" y="0"/>
                    <a:pt x="0" y="930"/>
                    <a:pt x="0" y="2099"/>
                  </a:cubicBezTo>
                  <a:cubicBezTo>
                    <a:pt x="0" y="3244"/>
                    <a:pt x="954" y="4174"/>
                    <a:pt x="2099" y="4174"/>
                  </a:cubicBezTo>
                  <a:lnTo>
                    <a:pt x="14382" y="4174"/>
                  </a:lnTo>
                  <a:cubicBezTo>
                    <a:pt x="15527" y="4174"/>
                    <a:pt x="16457" y="3244"/>
                    <a:pt x="16457" y="2099"/>
                  </a:cubicBezTo>
                  <a:cubicBezTo>
                    <a:pt x="16457" y="930"/>
                    <a:pt x="15527" y="0"/>
                    <a:pt x="14382" y="0"/>
                  </a:cubicBezTo>
                  <a:close/>
                </a:path>
              </a:pathLst>
            </a:custGeom>
            <a:solidFill>
              <a:srgbClr val="322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5"/>
            <p:cNvSpPr/>
            <p:nvPr/>
          </p:nvSpPr>
          <p:spPr>
            <a:xfrm>
              <a:off x="3499050" y="800375"/>
              <a:ext cx="411425" cy="104375"/>
            </a:xfrm>
            <a:custGeom>
              <a:rect b="b" l="l" r="r" t="t"/>
              <a:pathLst>
                <a:path extrusionOk="0" h="4175" w="16457">
                  <a:moveTo>
                    <a:pt x="2099" y="1"/>
                  </a:moveTo>
                  <a:cubicBezTo>
                    <a:pt x="954" y="1"/>
                    <a:pt x="0" y="931"/>
                    <a:pt x="0" y="2076"/>
                  </a:cubicBezTo>
                  <a:cubicBezTo>
                    <a:pt x="0" y="3245"/>
                    <a:pt x="954" y="4175"/>
                    <a:pt x="2099" y="4175"/>
                  </a:cubicBezTo>
                  <a:lnTo>
                    <a:pt x="14382" y="4175"/>
                  </a:lnTo>
                  <a:cubicBezTo>
                    <a:pt x="15527" y="4175"/>
                    <a:pt x="16457" y="3245"/>
                    <a:pt x="16457" y="2076"/>
                  </a:cubicBezTo>
                  <a:cubicBezTo>
                    <a:pt x="16457" y="931"/>
                    <a:pt x="15527" y="1"/>
                    <a:pt x="14382" y="1"/>
                  </a:cubicBezTo>
                  <a:close/>
                </a:path>
              </a:pathLst>
            </a:custGeom>
            <a:solidFill>
              <a:srgbClr val="322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5"/>
            <p:cNvSpPr/>
            <p:nvPr/>
          </p:nvSpPr>
          <p:spPr>
            <a:xfrm>
              <a:off x="4109600" y="312650"/>
              <a:ext cx="298175" cy="534275"/>
            </a:xfrm>
            <a:custGeom>
              <a:rect b="b" l="l" r="r" t="t"/>
              <a:pathLst>
                <a:path extrusionOk="0" h="21371" w="11927">
                  <a:moveTo>
                    <a:pt x="1" y="0"/>
                  </a:moveTo>
                  <a:lnTo>
                    <a:pt x="1" y="21370"/>
                  </a:lnTo>
                  <a:lnTo>
                    <a:pt x="11926" y="21370"/>
                  </a:lnTo>
                  <a:lnTo>
                    <a:pt x="1192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5"/>
            <p:cNvSpPr/>
            <p:nvPr/>
          </p:nvSpPr>
          <p:spPr>
            <a:xfrm>
              <a:off x="4052975" y="238700"/>
              <a:ext cx="411425" cy="104375"/>
            </a:xfrm>
            <a:custGeom>
              <a:rect b="b" l="l" r="r" t="t"/>
              <a:pathLst>
                <a:path extrusionOk="0" h="4175" w="16457">
                  <a:moveTo>
                    <a:pt x="2099" y="1"/>
                  </a:moveTo>
                  <a:cubicBezTo>
                    <a:pt x="930" y="1"/>
                    <a:pt x="0" y="931"/>
                    <a:pt x="0" y="2076"/>
                  </a:cubicBezTo>
                  <a:cubicBezTo>
                    <a:pt x="0" y="3245"/>
                    <a:pt x="930" y="4175"/>
                    <a:pt x="2099" y="4175"/>
                  </a:cubicBezTo>
                  <a:lnTo>
                    <a:pt x="14358" y="4175"/>
                  </a:lnTo>
                  <a:cubicBezTo>
                    <a:pt x="15527" y="4175"/>
                    <a:pt x="16457" y="3245"/>
                    <a:pt x="16457" y="2076"/>
                  </a:cubicBezTo>
                  <a:cubicBezTo>
                    <a:pt x="16457" y="931"/>
                    <a:pt x="15527" y="1"/>
                    <a:pt x="14358" y="1"/>
                  </a:cubicBezTo>
                  <a:close/>
                </a:path>
              </a:pathLst>
            </a:custGeom>
            <a:solidFill>
              <a:srgbClr val="322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5"/>
            <p:cNvSpPr/>
            <p:nvPr/>
          </p:nvSpPr>
          <p:spPr>
            <a:xfrm>
              <a:off x="4052975" y="798000"/>
              <a:ext cx="411425" cy="104375"/>
            </a:xfrm>
            <a:custGeom>
              <a:rect b="b" l="l" r="r" t="t"/>
              <a:pathLst>
                <a:path extrusionOk="0" h="4175" w="16457">
                  <a:moveTo>
                    <a:pt x="2099" y="1"/>
                  </a:moveTo>
                  <a:cubicBezTo>
                    <a:pt x="930" y="1"/>
                    <a:pt x="0" y="931"/>
                    <a:pt x="0" y="2076"/>
                  </a:cubicBezTo>
                  <a:cubicBezTo>
                    <a:pt x="0" y="3244"/>
                    <a:pt x="930" y="4174"/>
                    <a:pt x="2099" y="4174"/>
                  </a:cubicBezTo>
                  <a:lnTo>
                    <a:pt x="14358" y="4174"/>
                  </a:lnTo>
                  <a:cubicBezTo>
                    <a:pt x="15527" y="4174"/>
                    <a:pt x="16457" y="3244"/>
                    <a:pt x="16457" y="2076"/>
                  </a:cubicBezTo>
                  <a:cubicBezTo>
                    <a:pt x="16457" y="931"/>
                    <a:pt x="15527" y="1"/>
                    <a:pt x="14358" y="1"/>
                  </a:cubicBezTo>
                  <a:close/>
                </a:path>
              </a:pathLst>
            </a:custGeom>
            <a:solidFill>
              <a:srgbClr val="322F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5"/>
            <p:cNvSpPr/>
            <p:nvPr/>
          </p:nvSpPr>
          <p:spPr>
            <a:xfrm>
              <a:off x="3513350" y="523725"/>
              <a:ext cx="990400" cy="84700"/>
            </a:xfrm>
            <a:custGeom>
              <a:rect b="b" l="l" r="r" t="t"/>
              <a:pathLst>
                <a:path extrusionOk="0" h="3388" w="39616">
                  <a:moveTo>
                    <a:pt x="1479" y="0"/>
                  </a:moveTo>
                  <a:cubicBezTo>
                    <a:pt x="668" y="0"/>
                    <a:pt x="0" y="668"/>
                    <a:pt x="0" y="1503"/>
                  </a:cubicBezTo>
                  <a:cubicBezTo>
                    <a:pt x="0" y="2314"/>
                    <a:pt x="668" y="2982"/>
                    <a:pt x="1479" y="2982"/>
                  </a:cubicBezTo>
                  <a:lnTo>
                    <a:pt x="19796" y="3387"/>
                  </a:lnTo>
                  <a:lnTo>
                    <a:pt x="38113" y="2982"/>
                  </a:lnTo>
                  <a:cubicBezTo>
                    <a:pt x="38948" y="2982"/>
                    <a:pt x="39616" y="2314"/>
                    <a:pt x="39616" y="1503"/>
                  </a:cubicBezTo>
                  <a:lnTo>
                    <a:pt x="39592" y="1503"/>
                  </a:lnTo>
                  <a:cubicBezTo>
                    <a:pt x="39592" y="668"/>
                    <a:pt x="38924" y="0"/>
                    <a:pt x="38113" y="0"/>
                  </a:cubicBezTo>
                  <a:lnTo>
                    <a:pt x="19796" y="263"/>
                  </a:lnTo>
                  <a:lnTo>
                    <a:pt x="1479" y="0"/>
                  </a:lnTo>
                  <a:close/>
                </a:path>
              </a:pathLst>
            </a:custGeom>
            <a:solidFill>
              <a:srgbClr val="F3B3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35"/>
          <p:cNvGrpSpPr/>
          <p:nvPr/>
        </p:nvGrpSpPr>
        <p:grpSpPr>
          <a:xfrm>
            <a:off x="6365717" y="3188662"/>
            <a:ext cx="2014467" cy="1425208"/>
            <a:chOff x="1075750" y="2618775"/>
            <a:chExt cx="305250" cy="229850"/>
          </a:xfrm>
        </p:grpSpPr>
        <p:sp>
          <p:nvSpPr>
            <p:cNvPr id="625" name="Google Shape;625;p35"/>
            <p:cNvSpPr/>
            <p:nvPr/>
          </p:nvSpPr>
          <p:spPr>
            <a:xfrm>
              <a:off x="1075750" y="2709200"/>
              <a:ext cx="262200" cy="139425"/>
            </a:xfrm>
            <a:custGeom>
              <a:rect b="b" l="l" r="r" t="t"/>
              <a:pathLst>
                <a:path extrusionOk="0" h="5577" w="10488">
                  <a:moveTo>
                    <a:pt x="1685" y="548"/>
                  </a:moveTo>
                  <a:cubicBezTo>
                    <a:pt x="1885" y="548"/>
                    <a:pt x="2134" y="568"/>
                    <a:pt x="2442" y="617"/>
                  </a:cubicBezTo>
                  <a:cubicBezTo>
                    <a:pt x="3586" y="853"/>
                    <a:pt x="4695" y="1231"/>
                    <a:pt x="5745" y="1750"/>
                  </a:cubicBezTo>
                  <a:cubicBezTo>
                    <a:pt x="6925" y="2316"/>
                    <a:pt x="7975" y="2977"/>
                    <a:pt x="8694" y="3602"/>
                  </a:cubicBezTo>
                  <a:cubicBezTo>
                    <a:pt x="9473" y="4298"/>
                    <a:pt x="9579" y="4699"/>
                    <a:pt x="9508" y="4829"/>
                  </a:cubicBezTo>
                  <a:cubicBezTo>
                    <a:pt x="9467" y="4920"/>
                    <a:pt x="9275" y="5028"/>
                    <a:pt x="8808" y="5028"/>
                  </a:cubicBezTo>
                  <a:cubicBezTo>
                    <a:pt x="8608" y="5028"/>
                    <a:pt x="8357" y="5008"/>
                    <a:pt x="8046" y="4959"/>
                  </a:cubicBezTo>
                  <a:cubicBezTo>
                    <a:pt x="7102" y="4794"/>
                    <a:pt x="5922" y="4392"/>
                    <a:pt x="4742" y="3826"/>
                  </a:cubicBezTo>
                  <a:cubicBezTo>
                    <a:pt x="3563" y="3260"/>
                    <a:pt x="2513" y="2599"/>
                    <a:pt x="1793" y="1974"/>
                  </a:cubicBezTo>
                  <a:cubicBezTo>
                    <a:pt x="1015" y="1278"/>
                    <a:pt x="908" y="877"/>
                    <a:pt x="979" y="747"/>
                  </a:cubicBezTo>
                  <a:cubicBezTo>
                    <a:pt x="1021" y="656"/>
                    <a:pt x="1218" y="548"/>
                    <a:pt x="1685" y="548"/>
                  </a:cubicBezTo>
                  <a:close/>
                  <a:moveTo>
                    <a:pt x="1692" y="0"/>
                  </a:moveTo>
                  <a:cubicBezTo>
                    <a:pt x="1092" y="0"/>
                    <a:pt x="654" y="154"/>
                    <a:pt x="484" y="511"/>
                  </a:cubicBezTo>
                  <a:cubicBezTo>
                    <a:pt x="0" y="1526"/>
                    <a:pt x="2147" y="3189"/>
                    <a:pt x="4507" y="4322"/>
                  </a:cubicBezTo>
                  <a:cubicBezTo>
                    <a:pt x="6043" y="5055"/>
                    <a:pt x="7693" y="5576"/>
                    <a:pt x="8796" y="5576"/>
                  </a:cubicBezTo>
                  <a:cubicBezTo>
                    <a:pt x="9395" y="5576"/>
                    <a:pt x="9834" y="5422"/>
                    <a:pt x="10004" y="5065"/>
                  </a:cubicBezTo>
                  <a:cubicBezTo>
                    <a:pt x="10488" y="4050"/>
                    <a:pt x="8341" y="2375"/>
                    <a:pt x="5981" y="1254"/>
                  </a:cubicBezTo>
                  <a:cubicBezTo>
                    <a:pt x="4445" y="521"/>
                    <a:pt x="2795" y="0"/>
                    <a:pt x="1692" y="0"/>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5"/>
            <p:cNvSpPr/>
            <p:nvPr/>
          </p:nvSpPr>
          <p:spPr>
            <a:xfrm>
              <a:off x="1087825" y="2634100"/>
              <a:ext cx="275200" cy="202900"/>
            </a:xfrm>
            <a:custGeom>
              <a:rect b="b" l="l" r="r" t="t"/>
              <a:pathLst>
                <a:path extrusionOk="0" h="8116" w="11008">
                  <a:moveTo>
                    <a:pt x="2001" y="1"/>
                  </a:moveTo>
                  <a:cubicBezTo>
                    <a:pt x="1985" y="1"/>
                    <a:pt x="1974" y="4"/>
                    <a:pt x="1971" y="12"/>
                  </a:cubicBezTo>
                  <a:lnTo>
                    <a:pt x="343" y="3445"/>
                  </a:lnTo>
                  <a:cubicBezTo>
                    <a:pt x="1" y="4152"/>
                    <a:pt x="1747" y="5698"/>
                    <a:pt x="4236" y="6889"/>
                  </a:cubicBezTo>
                  <a:cubicBezTo>
                    <a:pt x="5884" y="7678"/>
                    <a:pt x="7449" y="8115"/>
                    <a:pt x="8418" y="8115"/>
                  </a:cubicBezTo>
                  <a:cubicBezTo>
                    <a:pt x="8913" y="8115"/>
                    <a:pt x="9252" y="8001"/>
                    <a:pt x="9368" y="7762"/>
                  </a:cubicBezTo>
                  <a:lnTo>
                    <a:pt x="11007" y="4329"/>
                  </a:lnTo>
                  <a:cubicBezTo>
                    <a:pt x="11007" y="4329"/>
                    <a:pt x="2585" y="1"/>
                    <a:pt x="2001" y="1"/>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5"/>
            <p:cNvSpPr/>
            <p:nvPr/>
          </p:nvSpPr>
          <p:spPr>
            <a:xfrm>
              <a:off x="1128525" y="2625550"/>
              <a:ext cx="242750" cy="125825"/>
            </a:xfrm>
            <a:custGeom>
              <a:rect b="b" l="l" r="r" t="t"/>
              <a:pathLst>
                <a:path extrusionOk="0" h="5033" w="9710">
                  <a:moveTo>
                    <a:pt x="1292" y="0"/>
                  </a:moveTo>
                  <a:cubicBezTo>
                    <a:pt x="798" y="0"/>
                    <a:pt x="458" y="114"/>
                    <a:pt x="343" y="354"/>
                  </a:cubicBezTo>
                  <a:cubicBezTo>
                    <a:pt x="1" y="1073"/>
                    <a:pt x="1747" y="2619"/>
                    <a:pt x="4248" y="3810"/>
                  </a:cubicBezTo>
                  <a:cubicBezTo>
                    <a:pt x="5889" y="4596"/>
                    <a:pt x="7449" y="5033"/>
                    <a:pt x="8419" y="5033"/>
                  </a:cubicBezTo>
                  <a:cubicBezTo>
                    <a:pt x="8919" y="5033"/>
                    <a:pt x="9263" y="4916"/>
                    <a:pt x="9379" y="4671"/>
                  </a:cubicBezTo>
                  <a:cubicBezTo>
                    <a:pt x="9710" y="3963"/>
                    <a:pt x="7976" y="2418"/>
                    <a:pt x="5475" y="1227"/>
                  </a:cubicBezTo>
                  <a:cubicBezTo>
                    <a:pt x="3827" y="438"/>
                    <a:pt x="2261" y="0"/>
                    <a:pt x="1292" y="0"/>
                  </a:cubicBezTo>
                  <a:close/>
                </a:path>
              </a:pathLst>
            </a:custGeom>
            <a:solidFill>
              <a:srgbClr val="FFD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5"/>
            <p:cNvSpPr/>
            <p:nvPr/>
          </p:nvSpPr>
          <p:spPr>
            <a:xfrm>
              <a:off x="1119100" y="2618775"/>
              <a:ext cx="261900" cy="139300"/>
            </a:xfrm>
            <a:custGeom>
              <a:rect b="b" l="l" r="r" t="t"/>
              <a:pathLst>
                <a:path extrusionOk="0" h="5572" w="10476">
                  <a:moveTo>
                    <a:pt x="1677" y="550"/>
                  </a:moveTo>
                  <a:cubicBezTo>
                    <a:pt x="1878" y="550"/>
                    <a:pt x="2130" y="571"/>
                    <a:pt x="2442" y="625"/>
                  </a:cubicBezTo>
                  <a:cubicBezTo>
                    <a:pt x="3374" y="778"/>
                    <a:pt x="4554" y="1179"/>
                    <a:pt x="5734" y="1745"/>
                  </a:cubicBezTo>
                  <a:cubicBezTo>
                    <a:pt x="6925" y="2312"/>
                    <a:pt x="7975" y="2972"/>
                    <a:pt x="8683" y="3609"/>
                  </a:cubicBezTo>
                  <a:cubicBezTo>
                    <a:pt x="9461" y="4293"/>
                    <a:pt x="9568" y="4695"/>
                    <a:pt x="9509" y="4824"/>
                  </a:cubicBezTo>
                  <a:cubicBezTo>
                    <a:pt x="9467" y="4915"/>
                    <a:pt x="9271" y="5029"/>
                    <a:pt x="8806" y="5029"/>
                  </a:cubicBezTo>
                  <a:cubicBezTo>
                    <a:pt x="8606" y="5029"/>
                    <a:pt x="8355" y="5007"/>
                    <a:pt x="8046" y="4954"/>
                  </a:cubicBezTo>
                  <a:cubicBezTo>
                    <a:pt x="7102" y="4789"/>
                    <a:pt x="5922" y="4388"/>
                    <a:pt x="4743" y="3833"/>
                  </a:cubicBezTo>
                  <a:cubicBezTo>
                    <a:pt x="3563" y="3267"/>
                    <a:pt x="2513" y="2606"/>
                    <a:pt x="1793" y="1969"/>
                  </a:cubicBezTo>
                  <a:cubicBezTo>
                    <a:pt x="1015" y="1273"/>
                    <a:pt x="909" y="872"/>
                    <a:pt x="968" y="743"/>
                  </a:cubicBezTo>
                  <a:cubicBezTo>
                    <a:pt x="1017" y="660"/>
                    <a:pt x="1215" y="550"/>
                    <a:pt x="1677" y="550"/>
                  </a:cubicBezTo>
                  <a:close/>
                  <a:moveTo>
                    <a:pt x="1684" y="1"/>
                  </a:moveTo>
                  <a:cubicBezTo>
                    <a:pt x="1083" y="1"/>
                    <a:pt x="643" y="153"/>
                    <a:pt x="472" y="507"/>
                  </a:cubicBezTo>
                  <a:cubicBezTo>
                    <a:pt x="0" y="1521"/>
                    <a:pt x="2147" y="3196"/>
                    <a:pt x="4507" y="4329"/>
                  </a:cubicBezTo>
                  <a:cubicBezTo>
                    <a:pt x="6034" y="5054"/>
                    <a:pt x="7684" y="5572"/>
                    <a:pt x="8790" y="5572"/>
                  </a:cubicBezTo>
                  <a:cubicBezTo>
                    <a:pt x="9393" y="5572"/>
                    <a:pt x="9833" y="5418"/>
                    <a:pt x="10004" y="5060"/>
                  </a:cubicBezTo>
                  <a:cubicBezTo>
                    <a:pt x="10476" y="4046"/>
                    <a:pt x="8341" y="2382"/>
                    <a:pt x="5970" y="1250"/>
                  </a:cubicBezTo>
                  <a:cubicBezTo>
                    <a:pt x="4442" y="516"/>
                    <a:pt x="2790" y="1"/>
                    <a:pt x="1684" y="1"/>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5"/>
            <p:cNvSpPr/>
            <p:nvPr/>
          </p:nvSpPr>
          <p:spPr>
            <a:xfrm>
              <a:off x="1155075" y="2702350"/>
              <a:ext cx="51450" cy="92950"/>
            </a:xfrm>
            <a:custGeom>
              <a:rect b="b" l="l" r="r" t="t"/>
              <a:pathLst>
                <a:path extrusionOk="0" h="3718" w="2058">
                  <a:moveTo>
                    <a:pt x="1880" y="1"/>
                  </a:moveTo>
                  <a:cubicBezTo>
                    <a:pt x="1840" y="1"/>
                    <a:pt x="1800" y="17"/>
                    <a:pt x="1770" y="54"/>
                  </a:cubicBezTo>
                  <a:cubicBezTo>
                    <a:pt x="1558" y="302"/>
                    <a:pt x="1416" y="644"/>
                    <a:pt x="1275" y="927"/>
                  </a:cubicBezTo>
                  <a:cubicBezTo>
                    <a:pt x="1133" y="1210"/>
                    <a:pt x="968" y="1552"/>
                    <a:pt x="814" y="1859"/>
                  </a:cubicBezTo>
                  <a:cubicBezTo>
                    <a:pt x="661" y="2166"/>
                    <a:pt x="520" y="2449"/>
                    <a:pt x="366" y="2755"/>
                  </a:cubicBezTo>
                  <a:cubicBezTo>
                    <a:pt x="248" y="2991"/>
                    <a:pt x="0" y="3322"/>
                    <a:pt x="107" y="3605"/>
                  </a:cubicBezTo>
                  <a:cubicBezTo>
                    <a:pt x="137" y="3678"/>
                    <a:pt x="207" y="3717"/>
                    <a:pt x="276" y="3717"/>
                  </a:cubicBezTo>
                  <a:cubicBezTo>
                    <a:pt x="339" y="3717"/>
                    <a:pt x="403" y="3684"/>
                    <a:pt x="437" y="3617"/>
                  </a:cubicBezTo>
                  <a:cubicBezTo>
                    <a:pt x="508" y="3499"/>
                    <a:pt x="543" y="3357"/>
                    <a:pt x="602" y="3227"/>
                  </a:cubicBezTo>
                  <a:cubicBezTo>
                    <a:pt x="673" y="3109"/>
                    <a:pt x="756" y="2932"/>
                    <a:pt x="826" y="2791"/>
                  </a:cubicBezTo>
                  <a:lnTo>
                    <a:pt x="1239" y="1930"/>
                  </a:lnTo>
                  <a:cubicBezTo>
                    <a:pt x="1393" y="1635"/>
                    <a:pt x="1522" y="1352"/>
                    <a:pt x="1664" y="1068"/>
                  </a:cubicBezTo>
                  <a:cubicBezTo>
                    <a:pt x="1829" y="785"/>
                    <a:pt x="1947" y="490"/>
                    <a:pt x="2041" y="184"/>
                  </a:cubicBezTo>
                  <a:cubicBezTo>
                    <a:pt x="2058" y="78"/>
                    <a:pt x="1968" y="1"/>
                    <a:pt x="1880" y="1"/>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5"/>
            <p:cNvSpPr/>
            <p:nvPr/>
          </p:nvSpPr>
          <p:spPr>
            <a:xfrm>
              <a:off x="1219675" y="2733325"/>
              <a:ext cx="51450" cy="92925"/>
            </a:xfrm>
            <a:custGeom>
              <a:rect b="b" l="l" r="r" t="t"/>
              <a:pathLst>
                <a:path extrusionOk="0" h="3717" w="2058">
                  <a:moveTo>
                    <a:pt x="1885" y="0"/>
                  </a:moveTo>
                  <a:cubicBezTo>
                    <a:pt x="1844" y="0"/>
                    <a:pt x="1803" y="17"/>
                    <a:pt x="1770" y="54"/>
                  </a:cubicBezTo>
                  <a:cubicBezTo>
                    <a:pt x="1557" y="289"/>
                    <a:pt x="1427" y="643"/>
                    <a:pt x="1286" y="927"/>
                  </a:cubicBezTo>
                  <a:cubicBezTo>
                    <a:pt x="1121" y="1233"/>
                    <a:pt x="967" y="1540"/>
                    <a:pt x="814" y="1858"/>
                  </a:cubicBezTo>
                  <a:cubicBezTo>
                    <a:pt x="661" y="2165"/>
                    <a:pt x="519" y="2460"/>
                    <a:pt x="378" y="2743"/>
                  </a:cubicBezTo>
                  <a:cubicBezTo>
                    <a:pt x="260" y="2991"/>
                    <a:pt x="0" y="3321"/>
                    <a:pt x="106" y="3604"/>
                  </a:cubicBezTo>
                  <a:cubicBezTo>
                    <a:pt x="137" y="3678"/>
                    <a:pt x="209" y="3717"/>
                    <a:pt x="281" y="3717"/>
                  </a:cubicBezTo>
                  <a:cubicBezTo>
                    <a:pt x="348" y="3717"/>
                    <a:pt x="414" y="3684"/>
                    <a:pt x="448" y="3616"/>
                  </a:cubicBezTo>
                  <a:cubicBezTo>
                    <a:pt x="519" y="3498"/>
                    <a:pt x="554" y="3357"/>
                    <a:pt x="613" y="3227"/>
                  </a:cubicBezTo>
                  <a:cubicBezTo>
                    <a:pt x="684" y="3085"/>
                    <a:pt x="755" y="2932"/>
                    <a:pt x="838" y="2790"/>
                  </a:cubicBezTo>
                  <a:lnTo>
                    <a:pt x="1251" y="1929"/>
                  </a:lnTo>
                  <a:cubicBezTo>
                    <a:pt x="1404" y="1634"/>
                    <a:pt x="1534" y="1351"/>
                    <a:pt x="1675" y="1068"/>
                  </a:cubicBezTo>
                  <a:cubicBezTo>
                    <a:pt x="1829" y="785"/>
                    <a:pt x="1958" y="490"/>
                    <a:pt x="2041" y="183"/>
                  </a:cubicBezTo>
                  <a:cubicBezTo>
                    <a:pt x="2057" y="78"/>
                    <a:pt x="1973" y="0"/>
                    <a:pt x="1885" y="0"/>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5"/>
            <p:cNvSpPr/>
            <p:nvPr/>
          </p:nvSpPr>
          <p:spPr>
            <a:xfrm>
              <a:off x="1283375" y="2749675"/>
              <a:ext cx="51450" cy="93075"/>
            </a:xfrm>
            <a:custGeom>
              <a:rect b="b" l="l" r="r" t="t"/>
              <a:pathLst>
                <a:path extrusionOk="0" h="3723" w="2058">
                  <a:moveTo>
                    <a:pt x="1884" y="1"/>
                  </a:moveTo>
                  <a:cubicBezTo>
                    <a:pt x="1844" y="1"/>
                    <a:pt x="1803" y="15"/>
                    <a:pt x="1770" y="48"/>
                  </a:cubicBezTo>
                  <a:cubicBezTo>
                    <a:pt x="1557" y="296"/>
                    <a:pt x="1428" y="638"/>
                    <a:pt x="1286" y="921"/>
                  </a:cubicBezTo>
                  <a:cubicBezTo>
                    <a:pt x="1133" y="1240"/>
                    <a:pt x="968" y="1547"/>
                    <a:pt x="814" y="1853"/>
                  </a:cubicBezTo>
                  <a:cubicBezTo>
                    <a:pt x="661" y="2160"/>
                    <a:pt x="519" y="2443"/>
                    <a:pt x="378" y="2750"/>
                  </a:cubicBezTo>
                  <a:cubicBezTo>
                    <a:pt x="260" y="2986"/>
                    <a:pt x="0" y="3328"/>
                    <a:pt x="106" y="3599"/>
                  </a:cubicBezTo>
                  <a:cubicBezTo>
                    <a:pt x="138" y="3681"/>
                    <a:pt x="212" y="3722"/>
                    <a:pt x="285" y="3722"/>
                  </a:cubicBezTo>
                  <a:cubicBezTo>
                    <a:pt x="351" y="3722"/>
                    <a:pt x="415" y="3689"/>
                    <a:pt x="448" y="3623"/>
                  </a:cubicBezTo>
                  <a:cubicBezTo>
                    <a:pt x="519" y="3493"/>
                    <a:pt x="555" y="3363"/>
                    <a:pt x="614" y="3234"/>
                  </a:cubicBezTo>
                  <a:lnTo>
                    <a:pt x="826" y="2785"/>
                  </a:lnTo>
                  <a:cubicBezTo>
                    <a:pt x="968" y="2502"/>
                    <a:pt x="1109" y="2219"/>
                    <a:pt x="1251" y="1924"/>
                  </a:cubicBezTo>
                  <a:cubicBezTo>
                    <a:pt x="1392" y="1629"/>
                    <a:pt x="1534" y="1358"/>
                    <a:pt x="1675" y="1063"/>
                  </a:cubicBezTo>
                  <a:cubicBezTo>
                    <a:pt x="1829" y="792"/>
                    <a:pt x="1958" y="497"/>
                    <a:pt x="2041" y="178"/>
                  </a:cubicBezTo>
                  <a:cubicBezTo>
                    <a:pt x="2057" y="73"/>
                    <a:pt x="1973" y="1"/>
                    <a:pt x="1884" y="1"/>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5"/>
            <p:cNvSpPr/>
            <p:nvPr/>
          </p:nvSpPr>
          <p:spPr>
            <a:xfrm>
              <a:off x="1105225" y="2664600"/>
              <a:ext cx="51450" cy="92925"/>
            </a:xfrm>
            <a:custGeom>
              <a:rect b="b" l="l" r="r" t="t"/>
              <a:pathLst>
                <a:path extrusionOk="0" h="3717" w="2058">
                  <a:moveTo>
                    <a:pt x="1885" y="1"/>
                  </a:moveTo>
                  <a:cubicBezTo>
                    <a:pt x="1845" y="1"/>
                    <a:pt x="1804" y="17"/>
                    <a:pt x="1770" y="54"/>
                  </a:cubicBezTo>
                  <a:cubicBezTo>
                    <a:pt x="1558" y="290"/>
                    <a:pt x="1428" y="644"/>
                    <a:pt x="1275" y="927"/>
                  </a:cubicBezTo>
                  <a:cubicBezTo>
                    <a:pt x="1133" y="1198"/>
                    <a:pt x="968" y="1540"/>
                    <a:pt x="815" y="1847"/>
                  </a:cubicBezTo>
                  <a:lnTo>
                    <a:pt x="378" y="2744"/>
                  </a:lnTo>
                  <a:cubicBezTo>
                    <a:pt x="249" y="2991"/>
                    <a:pt x="1" y="3322"/>
                    <a:pt x="107" y="3605"/>
                  </a:cubicBezTo>
                  <a:cubicBezTo>
                    <a:pt x="138" y="3678"/>
                    <a:pt x="207" y="3717"/>
                    <a:pt x="278" y="3717"/>
                  </a:cubicBezTo>
                  <a:cubicBezTo>
                    <a:pt x="343" y="3717"/>
                    <a:pt x="410" y="3684"/>
                    <a:pt x="449" y="3617"/>
                  </a:cubicBezTo>
                  <a:cubicBezTo>
                    <a:pt x="508" y="3499"/>
                    <a:pt x="543" y="3357"/>
                    <a:pt x="614" y="3227"/>
                  </a:cubicBezTo>
                  <a:cubicBezTo>
                    <a:pt x="673" y="3097"/>
                    <a:pt x="756" y="2932"/>
                    <a:pt x="827" y="2791"/>
                  </a:cubicBezTo>
                  <a:lnTo>
                    <a:pt x="1251" y="1930"/>
                  </a:lnTo>
                  <a:cubicBezTo>
                    <a:pt x="1393" y="1635"/>
                    <a:pt x="1534" y="1352"/>
                    <a:pt x="1664" y="1068"/>
                  </a:cubicBezTo>
                  <a:cubicBezTo>
                    <a:pt x="1829" y="785"/>
                    <a:pt x="1959" y="490"/>
                    <a:pt x="2042" y="184"/>
                  </a:cubicBezTo>
                  <a:cubicBezTo>
                    <a:pt x="2058" y="78"/>
                    <a:pt x="1974" y="1"/>
                    <a:pt x="1885" y="1"/>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5"/>
            <p:cNvSpPr/>
            <p:nvPr/>
          </p:nvSpPr>
          <p:spPr>
            <a:xfrm>
              <a:off x="1139950" y="2661950"/>
              <a:ext cx="22225" cy="18975"/>
            </a:xfrm>
            <a:custGeom>
              <a:rect b="b" l="l" r="r" t="t"/>
              <a:pathLst>
                <a:path extrusionOk="0" h="759" w="889">
                  <a:moveTo>
                    <a:pt x="445" y="0"/>
                  </a:moveTo>
                  <a:cubicBezTo>
                    <a:pt x="202" y="0"/>
                    <a:pt x="0" y="243"/>
                    <a:pt x="86" y="502"/>
                  </a:cubicBezTo>
                  <a:cubicBezTo>
                    <a:pt x="148" y="673"/>
                    <a:pt x="298" y="759"/>
                    <a:pt x="448" y="759"/>
                  </a:cubicBezTo>
                  <a:cubicBezTo>
                    <a:pt x="587" y="759"/>
                    <a:pt x="726" y="685"/>
                    <a:pt x="794" y="537"/>
                  </a:cubicBezTo>
                  <a:cubicBezTo>
                    <a:pt x="889" y="349"/>
                    <a:pt x="806" y="124"/>
                    <a:pt x="617" y="42"/>
                  </a:cubicBezTo>
                  <a:cubicBezTo>
                    <a:pt x="560" y="13"/>
                    <a:pt x="501" y="0"/>
                    <a:pt x="4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5"/>
            <p:cNvSpPr/>
            <p:nvPr/>
          </p:nvSpPr>
          <p:spPr>
            <a:xfrm>
              <a:off x="1100400" y="2742300"/>
              <a:ext cx="21975" cy="19075"/>
            </a:xfrm>
            <a:custGeom>
              <a:rect b="b" l="l" r="r" t="t"/>
              <a:pathLst>
                <a:path extrusionOk="0" h="763" w="879">
                  <a:moveTo>
                    <a:pt x="445" y="0"/>
                  </a:moveTo>
                  <a:cubicBezTo>
                    <a:pt x="201" y="0"/>
                    <a:pt x="0" y="246"/>
                    <a:pt x="88" y="509"/>
                  </a:cubicBezTo>
                  <a:cubicBezTo>
                    <a:pt x="150" y="677"/>
                    <a:pt x="301" y="763"/>
                    <a:pt x="451" y="763"/>
                  </a:cubicBezTo>
                  <a:cubicBezTo>
                    <a:pt x="585" y="763"/>
                    <a:pt x="717" y="695"/>
                    <a:pt x="784" y="556"/>
                  </a:cubicBezTo>
                  <a:cubicBezTo>
                    <a:pt x="878" y="355"/>
                    <a:pt x="795" y="131"/>
                    <a:pt x="607" y="37"/>
                  </a:cubicBezTo>
                  <a:cubicBezTo>
                    <a:pt x="552" y="12"/>
                    <a:pt x="498" y="0"/>
                    <a:pt x="4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
            <p:cNvSpPr/>
            <p:nvPr/>
          </p:nvSpPr>
          <p:spPr>
            <a:xfrm>
              <a:off x="1149975" y="2780200"/>
              <a:ext cx="22225" cy="19150"/>
            </a:xfrm>
            <a:custGeom>
              <a:rect b="b" l="l" r="r" t="t"/>
              <a:pathLst>
                <a:path extrusionOk="0" h="766" w="889">
                  <a:moveTo>
                    <a:pt x="445" y="1"/>
                  </a:moveTo>
                  <a:cubicBezTo>
                    <a:pt x="202" y="1"/>
                    <a:pt x="0" y="244"/>
                    <a:pt x="87" y="503"/>
                  </a:cubicBezTo>
                  <a:cubicBezTo>
                    <a:pt x="149" y="677"/>
                    <a:pt x="303" y="766"/>
                    <a:pt x="456" y="766"/>
                  </a:cubicBezTo>
                  <a:cubicBezTo>
                    <a:pt x="592" y="766"/>
                    <a:pt x="727" y="695"/>
                    <a:pt x="794" y="550"/>
                  </a:cubicBezTo>
                  <a:cubicBezTo>
                    <a:pt x="889" y="361"/>
                    <a:pt x="806" y="125"/>
                    <a:pt x="617" y="42"/>
                  </a:cubicBezTo>
                  <a:cubicBezTo>
                    <a:pt x="560" y="14"/>
                    <a:pt x="501" y="1"/>
                    <a:pt x="4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5"/>
            <p:cNvSpPr/>
            <p:nvPr/>
          </p:nvSpPr>
          <p:spPr>
            <a:xfrm>
              <a:off x="1215175" y="2812475"/>
              <a:ext cx="22200" cy="19050"/>
            </a:xfrm>
            <a:custGeom>
              <a:rect b="b" l="l" r="r" t="t"/>
              <a:pathLst>
                <a:path extrusionOk="0" h="762" w="888">
                  <a:moveTo>
                    <a:pt x="454" y="1"/>
                  </a:moveTo>
                  <a:cubicBezTo>
                    <a:pt x="207" y="1"/>
                    <a:pt x="0" y="247"/>
                    <a:pt x="97" y="509"/>
                  </a:cubicBezTo>
                  <a:cubicBezTo>
                    <a:pt x="153" y="676"/>
                    <a:pt x="302" y="762"/>
                    <a:pt x="452" y="762"/>
                  </a:cubicBezTo>
                  <a:cubicBezTo>
                    <a:pt x="589" y="762"/>
                    <a:pt x="726" y="691"/>
                    <a:pt x="793" y="545"/>
                  </a:cubicBezTo>
                  <a:cubicBezTo>
                    <a:pt x="888" y="356"/>
                    <a:pt x="805" y="132"/>
                    <a:pt x="617" y="37"/>
                  </a:cubicBezTo>
                  <a:cubicBezTo>
                    <a:pt x="562" y="12"/>
                    <a:pt x="507" y="1"/>
                    <a:pt x="4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5"/>
            <p:cNvSpPr/>
            <p:nvPr/>
          </p:nvSpPr>
          <p:spPr>
            <a:xfrm>
              <a:off x="1278850" y="2828875"/>
              <a:ext cx="22250" cy="19050"/>
            </a:xfrm>
            <a:custGeom>
              <a:rect b="b" l="l" r="r" t="t"/>
              <a:pathLst>
                <a:path extrusionOk="0" h="762" w="890">
                  <a:moveTo>
                    <a:pt x="445" y="0"/>
                  </a:moveTo>
                  <a:cubicBezTo>
                    <a:pt x="202" y="0"/>
                    <a:pt x="1" y="243"/>
                    <a:pt x="87" y="502"/>
                  </a:cubicBezTo>
                  <a:cubicBezTo>
                    <a:pt x="150" y="672"/>
                    <a:pt x="303" y="761"/>
                    <a:pt x="456" y="761"/>
                  </a:cubicBezTo>
                  <a:cubicBezTo>
                    <a:pt x="590" y="761"/>
                    <a:pt x="723" y="693"/>
                    <a:pt x="795" y="549"/>
                  </a:cubicBezTo>
                  <a:cubicBezTo>
                    <a:pt x="889" y="361"/>
                    <a:pt x="806" y="125"/>
                    <a:pt x="618" y="42"/>
                  </a:cubicBezTo>
                  <a:cubicBezTo>
                    <a:pt x="560" y="13"/>
                    <a:pt x="502" y="0"/>
                    <a:pt x="4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5"/>
            <p:cNvSpPr/>
            <p:nvPr/>
          </p:nvSpPr>
          <p:spPr>
            <a:xfrm>
              <a:off x="1189525" y="2699725"/>
              <a:ext cx="22200" cy="19150"/>
            </a:xfrm>
            <a:custGeom>
              <a:rect b="b" l="l" r="r" t="t"/>
              <a:pathLst>
                <a:path extrusionOk="0" h="766" w="888">
                  <a:moveTo>
                    <a:pt x="448" y="0"/>
                  </a:moveTo>
                  <a:cubicBezTo>
                    <a:pt x="204" y="0"/>
                    <a:pt x="1" y="253"/>
                    <a:pt x="97" y="513"/>
                  </a:cubicBezTo>
                  <a:cubicBezTo>
                    <a:pt x="159" y="680"/>
                    <a:pt x="308" y="765"/>
                    <a:pt x="456" y="765"/>
                  </a:cubicBezTo>
                  <a:cubicBezTo>
                    <a:pt x="591" y="765"/>
                    <a:pt x="726" y="694"/>
                    <a:pt x="793" y="548"/>
                  </a:cubicBezTo>
                  <a:cubicBezTo>
                    <a:pt x="888" y="359"/>
                    <a:pt x="805" y="135"/>
                    <a:pt x="616" y="41"/>
                  </a:cubicBezTo>
                  <a:cubicBezTo>
                    <a:pt x="560" y="13"/>
                    <a:pt x="503" y="0"/>
                    <a:pt x="4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5"/>
            <p:cNvSpPr/>
            <p:nvPr/>
          </p:nvSpPr>
          <p:spPr>
            <a:xfrm>
              <a:off x="1254975" y="2729750"/>
              <a:ext cx="21925" cy="18900"/>
            </a:xfrm>
            <a:custGeom>
              <a:rect b="b" l="l" r="r" t="t"/>
              <a:pathLst>
                <a:path extrusionOk="0" h="756" w="877">
                  <a:moveTo>
                    <a:pt x="441" y="0"/>
                  </a:moveTo>
                  <a:cubicBezTo>
                    <a:pt x="200" y="0"/>
                    <a:pt x="0" y="236"/>
                    <a:pt x="86" y="503"/>
                  </a:cubicBezTo>
                  <a:cubicBezTo>
                    <a:pt x="142" y="670"/>
                    <a:pt x="291" y="756"/>
                    <a:pt x="443" y="756"/>
                  </a:cubicBezTo>
                  <a:cubicBezTo>
                    <a:pt x="581" y="756"/>
                    <a:pt x="721" y="685"/>
                    <a:pt x="794" y="539"/>
                  </a:cubicBezTo>
                  <a:cubicBezTo>
                    <a:pt x="877" y="350"/>
                    <a:pt x="806" y="126"/>
                    <a:pt x="617" y="43"/>
                  </a:cubicBezTo>
                  <a:cubicBezTo>
                    <a:pt x="558" y="14"/>
                    <a:pt x="498" y="0"/>
                    <a:pt x="4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5"/>
            <p:cNvSpPr/>
            <p:nvPr/>
          </p:nvSpPr>
          <p:spPr>
            <a:xfrm>
              <a:off x="1318350" y="2746125"/>
              <a:ext cx="22250" cy="19050"/>
            </a:xfrm>
            <a:custGeom>
              <a:rect b="b" l="l" r="r" t="t"/>
              <a:pathLst>
                <a:path extrusionOk="0" h="762" w="890">
                  <a:moveTo>
                    <a:pt x="456" y="1"/>
                  </a:moveTo>
                  <a:cubicBezTo>
                    <a:pt x="209" y="1"/>
                    <a:pt x="0" y="247"/>
                    <a:pt x="88" y="509"/>
                  </a:cubicBezTo>
                  <a:cubicBezTo>
                    <a:pt x="149" y="676"/>
                    <a:pt x="302" y="762"/>
                    <a:pt x="453" y="762"/>
                  </a:cubicBezTo>
                  <a:cubicBezTo>
                    <a:pt x="591" y="762"/>
                    <a:pt x="728" y="690"/>
                    <a:pt x="795" y="544"/>
                  </a:cubicBezTo>
                  <a:cubicBezTo>
                    <a:pt x="890" y="356"/>
                    <a:pt x="807" y="131"/>
                    <a:pt x="618" y="37"/>
                  </a:cubicBezTo>
                  <a:cubicBezTo>
                    <a:pt x="564" y="12"/>
                    <a:pt x="509" y="1"/>
                    <a:pt x="4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5"/>
            <p:cNvSpPr/>
            <p:nvPr/>
          </p:nvSpPr>
          <p:spPr>
            <a:xfrm>
              <a:off x="1203300" y="2659625"/>
              <a:ext cx="98675" cy="52375"/>
            </a:xfrm>
            <a:custGeom>
              <a:rect b="b" l="l" r="r" t="t"/>
              <a:pathLst>
                <a:path extrusionOk="0" h="2095" w="3947">
                  <a:moveTo>
                    <a:pt x="115" y="0"/>
                  </a:moveTo>
                  <a:cubicBezTo>
                    <a:pt x="56" y="0"/>
                    <a:pt x="0" y="49"/>
                    <a:pt x="18" y="111"/>
                  </a:cubicBezTo>
                  <a:cubicBezTo>
                    <a:pt x="313" y="760"/>
                    <a:pt x="1009" y="1232"/>
                    <a:pt x="1622" y="1551"/>
                  </a:cubicBezTo>
                  <a:cubicBezTo>
                    <a:pt x="1953" y="1727"/>
                    <a:pt x="2307" y="1857"/>
                    <a:pt x="2672" y="1952"/>
                  </a:cubicBezTo>
                  <a:cubicBezTo>
                    <a:pt x="2951" y="2019"/>
                    <a:pt x="3269" y="2094"/>
                    <a:pt x="3569" y="2094"/>
                  </a:cubicBezTo>
                  <a:cubicBezTo>
                    <a:pt x="3637" y="2094"/>
                    <a:pt x="3704" y="2090"/>
                    <a:pt x="3769" y="2081"/>
                  </a:cubicBezTo>
                  <a:cubicBezTo>
                    <a:pt x="3923" y="2058"/>
                    <a:pt x="3946" y="1834"/>
                    <a:pt x="3793" y="1798"/>
                  </a:cubicBezTo>
                  <a:cubicBezTo>
                    <a:pt x="3475" y="1716"/>
                    <a:pt x="3132" y="1704"/>
                    <a:pt x="2814" y="1621"/>
                  </a:cubicBezTo>
                  <a:cubicBezTo>
                    <a:pt x="2472" y="1527"/>
                    <a:pt x="2130" y="1397"/>
                    <a:pt x="1823" y="1244"/>
                  </a:cubicBezTo>
                  <a:cubicBezTo>
                    <a:pt x="1516" y="1090"/>
                    <a:pt x="1221" y="902"/>
                    <a:pt x="950" y="689"/>
                  </a:cubicBezTo>
                  <a:cubicBezTo>
                    <a:pt x="679" y="489"/>
                    <a:pt x="443" y="229"/>
                    <a:pt x="171" y="17"/>
                  </a:cubicBezTo>
                  <a:cubicBezTo>
                    <a:pt x="154" y="5"/>
                    <a:pt x="134" y="0"/>
                    <a:pt x="11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35"/>
          <p:cNvGrpSpPr/>
          <p:nvPr/>
        </p:nvGrpSpPr>
        <p:grpSpPr>
          <a:xfrm rot="2412826">
            <a:off x="4475583" y="227475"/>
            <a:ext cx="1214733" cy="1810109"/>
            <a:chOff x="1968113" y="2426163"/>
            <a:chExt cx="134350" cy="236400"/>
          </a:xfrm>
        </p:grpSpPr>
        <p:sp>
          <p:nvSpPr>
            <p:cNvPr id="643" name="Google Shape;643;p35"/>
            <p:cNvSpPr/>
            <p:nvPr/>
          </p:nvSpPr>
          <p:spPr>
            <a:xfrm>
              <a:off x="1968113" y="2426163"/>
              <a:ext cx="134350" cy="107175"/>
            </a:xfrm>
            <a:custGeom>
              <a:rect b="b" l="l" r="r" t="t"/>
              <a:pathLst>
                <a:path extrusionOk="0" h="4287" w="5374">
                  <a:moveTo>
                    <a:pt x="1199" y="1"/>
                  </a:moveTo>
                  <a:cubicBezTo>
                    <a:pt x="920" y="1"/>
                    <a:pt x="650" y="81"/>
                    <a:pt x="437" y="270"/>
                  </a:cubicBezTo>
                  <a:cubicBezTo>
                    <a:pt x="402" y="305"/>
                    <a:pt x="367" y="340"/>
                    <a:pt x="331" y="388"/>
                  </a:cubicBezTo>
                  <a:cubicBezTo>
                    <a:pt x="1" y="777"/>
                    <a:pt x="72" y="1284"/>
                    <a:pt x="308" y="1721"/>
                  </a:cubicBezTo>
                  <a:cubicBezTo>
                    <a:pt x="378" y="1862"/>
                    <a:pt x="473" y="1992"/>
                    <a:pt x="567" y="2110"/>
                  </a:cubicBezTo>
                  <a:cubicBezTo>
                    <a:pt x="673" y="2240"/>
                    <a:pt x="803" y="2358"/>
                    <a:pt x="933" y="2464"/>
                  </a:cubicBezTo>
                  <a:cubicBezTo>
                    <a:pt x="1027" y="2546"/>
                    <a:pt x="1133" y="2605"/>
                    <a:pt x="1251" y="2676"/>
                  </a:cubicBezTo>
                  <a:cubicBezTo>
                    <a:pt x="1417" y="2771"/>
                    <a:pt x="1605" y="2841"/>
                    <a:pt x="1794" y="2877"/>
                  </a:cubicBezTo>
                  <a:cubicBezTo>
                    <a:pt x="1912" y="2906"/>
                    <a:pt x="2036" y="2921"/>
                    <a:pt x="2160" y="2921"/>
                  </a:cubicBezTo>
                  <a:cubicBezTo>
                    <a:pt x="2284" y="2921"/>
                    <a:pt x="2408" y="2906"/>
                    <a:pt x="2526" y="2877"/>
                  </a:cubicBezTo>
                  <a:cubicBezTo>
                    <a:pt x="2620" y="2853"/>
                    <a:pt x="2714" y="2830"/>
                    <a:pt x="2809" y="2818"/>
                  </a:cubicBezTo>
                  <a:cubicBezTo>
                    <a:pt x="2879" y="2841"/>
                    <a:pt x="2962" y="2877"/>
                    <a:pt x="3021" y="2924"/>
                  </a:cubicBezTo>
                  <a:cubicBezTo>
                    <a:pt x="3092" y="2971"/>
                    <a:pt x="3186" y="3030"/>
                    <a:pt x="3281" y="3089"/>
                  </a:cubicBezTo>
                  <a:cubicBezTo>
                    <a:pt x="3363" y="3148"/>
                    <a:pt x="3481" y="3231"/>
                    <a:pt x="3552" y="3290"/>
                  </a:cubicBezTo>
                  <a:cubicBezTo>
                    <a:pt x="3634" y="3349"/>
                    <a:pt x="3705" y="3408"/>
                    <a:pt x="3800" y="3467"/>
                  </a:cubicBezTo>
                  <a:cubicBezTo>
                    <a:pt x="3894" y="3537"/>
                    <a:pt x="3977" y="3608"/>
                    <a:pt x="4071" y="3679"/>
                  </a:cubicBezTo>
                  <a:lnTo>
                    <a:pt x="4307" y="3856"/>
                  </a:lnTo>
                  <a:lnTo>
                    <a:pt x="4578" y="4068"/>
                  </a:lnTo>
                  <a:lnTo>
                    <a:pt x="4791" y="4233"/>
                  </a:lnTo>
                  <a:lnTo>
                    <a:pt x="4814" y="4257"/>
                  </a:lnTo>
                  <a:cubicBezTo>
                    <a:pt x="4853" y="4277"/>
                    <a:pt x="4893" y="4287"/>
                    <a:pt x="4933" y="4287"/>
                  </a:cubicBezTo>
                  <a:cubicBezTo>
                    <a:pt x="5166" y="4287"/>
                    <a:pt x="5373" y="3965"/>
                    <a:pt x="5192" y="3773"/>
                  </a:cubicBezTo>
                  <a:cubicBezTo>
                    <a:pt x="5180" y="3762"/>
                    <a:pt x="5168" y="3750"/>
                    <a:pt x="5156" y="3738"/>
                  </a:cubicBezTo>
                  <a:lnTo>
                    <a:pt x="4956" y="3596"/>
                  </a:lnTo>
                  <a:lnTo>
                    <a:pt x="4684" y="3396"/>
                  </a:lnTo>
                  <a:lnTo>
                    <a:pt x="4448" y="3207"/>
                  </a:lnTo>
                  <a:lnTo>
                    <a:pt x="4177" y="2995"/>
                  </a:lnTo>
                  <a:cubicBezTo>
                    <a:pt x="4095" y="2936"/>
                    <a:pt x="4036" y="2877"/>
                    <a:pt x="3941" y="2806"/>
                  </a:cubicBezTo>
                  <a:cubicBezTo>
                    <a:pt x="3847" y="2735"/>
                    <a:pt x="3764" y="2664"/>
                    <a:pt x="3682" y="2594"/>
                  </a:cubicBezTo>
                  <a:cubicBezTo>
                    <a:pt x="3599" y="2511"/>
                    <a:pt x="3516" y="2452"/>
                    <a:pt x="3446" y="2381"/>
                  </a:cubicBezTo>
                  <a:cubicBezTo>
                    <a:pt x="3387" y="2334"/>
                    <a:pt x="3328" y="2263"/>
                    <a:pt x="3292" y="2193"/>
                  </a:cubicBezTo>
                  <a:cubicBezTo>
                    <a:pt x="3281" y="2098"/>
                    <a:pt x="3269" y="2004"/>
                    <a:pt x="3281" y="1909"/>
                  </a:cubicBezTo>
                  <a:cubicBezTo>
                    <a:pt x="3269" y="1662"/>
                    <a:pt x="3210" y="1402"/>
                    <a:pt x="3080" y="1178"/>
                  </a:cubicBezTo>
                  <a:cubicBezTo>
                    <a:pt x="3009" y="1036"/>
                    <a:pt x="2915" y="907"/>
                    <a:pt x="2820" y="800"/>
                  </a:cubicBezTo>
                  <a:cubicBezTo>
                    <a:pt x="2714" y="682"/>
                    <a:pt x="2596" y="576"/>
                    <a:pt x="2478" y="482"/>
                  </a:cubicBezTo>
                  <a:cubicBezTo>
                    <a:pt x="2301" y="340"/>
                    <a:pt x="2101" y="234"/>
                    <a:pt x="1900" y="152"/>
                  </a:cubicBezTo>
                  <a:cubicBezTo>
                    <a:pt x="1794" y="104"/>
                    <a:pt x="1676" y="69"/>
                    <a:pt x="1570" y="45"/>
                  </a:cubicBezTo>
                  <a:cubicBezTo>
                    <a:pt x="1447" y="17"/>
                    <a:pt x="1322" y="1"/>
                    <a:pt x="1199" y="1"/>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5"/>
            <p:cNvSpPr/>
            <p:nvPr/>
          </p:nvSpPr>
          <p:spPr>
            <a:xfrm>
              <a:off x="1976088" y="2427288"/>
              <a:ext cx="39550" cy="51625"/>
            </a:xfrm>
            <a:custGeom>
              <a:rect b="b" l="l" r="r" t="t"/>
              <a:pathLst>
                <a:path extrusionOk="0" h="2065" w="1582">
                  <a:moveTo>
                    <a:pt x="1251" y="0"/>
                  </a:moveTo>
                  <a:cubicBezTo>
                    <a:pt x="1239" y="36"/>
                    <a:pt x="1216" y="71"/>
                    <a:pt x="1204" y="107"/>
                  </a:cubicBezTo>
                  <a:cubicBezTo>
                    <a:pt x="1098" y="331"/>
                    <a:pt x="968" y="543"/>
                    <a:pt x="826" y="744"/>
                  </a:cubicBezTo>
                  <a:cubicBezTo>
                    <a:pt x="661" y="968"/>
                    <a:pt x="484" y="1180"/>
                    <a:pt x="295" y="1393"/>
                  </a:cubicBezTo>
                  <a:cubicBezTo>
                    <a:pt x="201" y="1499"/>
                    <a:pt x="107" y="1593"/>
                    <a:pt x="1" y="1687"/>
                  </a:cubicBezTo>
                  <a:cubicBezTo>
                    <a:pt x="71" y="1817"/>
                    <a:pt x="166" y="1947"/>
                    <a:pt x="260" y="2065"/>
                  </a:cubicBezTo>
                  <a:cubicBezTo>
                    <a:pt x="390" y="1959"/>
                    <a:pt x="508" y="1841"/>
                    <a:pt x="626" y="1723"/>
                  </a:cubicBezTo>
                  <a:cubicBezTo>
                    <a:pt x="838" y="1487"/>
                    <a:pt x="1027" y="1227"/>
                    <a:pt x="1204" y="956"/>
                  </a:cubicBezTo>
                  <a:cubicBezTo>
                    <a:pt x="1357" y="720"/>
                    <a:pt x="1487" y="472"/>
                    <a:pt x="1570" y="201"/>
                  </a:cubicBezTo>
                  <a:cubicBezTo>
                    <a:pt x="1570" y="166"/>
                    <a:pt x="1581" y="142"/>
                    <a:pt x="1581" y="118"/>
                  </a:cubicBezTo>
                  <a:cubicBezTo>
                    <a:pt x="1475" y="71"/>
                    <a:pt x="1369" y="24"/>
                    <a:pt x="1251" y="0"/>
                  </a:cubicBezTo>
                  <a:close/>
                </a:path>
              </a:pathLst>
            </a:custGeom>
            <a:solidFill>
              <a:srgbClr val="393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5"/>
            <p:cNvSpPr/>
            <p:nvPr/>
          </p:nvSpPr>
          <p:spPr>
            <a:xfrm>
              <a:off x="1999688" y="2446163"/>
              <a:ext cx="45425" cy="52225"/>
            </a:xfrm>
            <a:custGeom>
              <a:rect b="b" l="l" r="r" t="t"/>
              <a:pathLst>
                <a:path extrusionOk="0" h="2089" w="1817">
                  <a:moveTo>
                    <a:pt x="1557" y="0"/>
                  </a:moveTo>
                  <a:lnTo>
                    <a:pt x="1487" y="107"/>
                  </a:lnTo>
                  <a:cubicBezTo>
                    <a:pt x="1333" y="378"/>
                    <a:pt x="1156" y="638"/>
                    <a:pt x="968" y="897"/>
                  </a:cubicBezTo>
                  <a:cubicBezTo>
                    <a:pt x="791" y="1133"/>
                    <a:pt x="578" y="1357"/>
                    <a:pt x="366" y="1569"/>
                  </a:cubicBezTo>
                  <a:cubicBezTo>
                    <a:pt x="248" y="1676"/>
                    <a:pt x="130" y="1782"/>
                    <a:pt x="0" y="1888"/>
                  </a:cubicBezTo>
                  <a:cubicBezTo>
                    <a:pt x="165" y="1982"/>
                    <a:pt x="342" y="2053"/>
                    <a:pt x="531" y="2089"/>
                  </a:cubicBezTo>
                  <a:lnTo>
                    <a:pt x="684" y="1947"/>
                  </a:lnTo>
                  <a:cubicBezTo>
                    <a:pt x="932" y="1711"/>
                    <a:pt x="1156" y="1451"/>
                    <a:pt x="1345" y="1180"/>
                  </a:cubicBezTo>
                  <a:cubicBezTo>
                    <a:pt x="1534" y="932"/>
                    <a:pt x="1687" y="661"/>
                    <a:pt x="1817" y="378"/>
                  </a:cubicBezTo>
                  <a:cubicBezTo>
                    <a:pt x="1746" y="236"/>
                    <a:pt x="1652" y="107"/>
                    <a:pt x="1557" y="0"/>
                  </a:cubicBezTo>
                  <a:close/>
                </a:path>
              </a:pathLst>
            </a:custGeom>
            <a:solidFill>
              <a:srgbClr val="393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5"/>
            <p:cNvSpPr/>
            <p:nvPr/>
          </p:nvSpPr>
          <p:spPr>
            <a:xfrm>
              <a:off x="2043638" y="2485688"/>
              <a:ext cx="16525" cy="17725"/>
            </a:xfrm>
            <a:custGeom>
              <a:rect b="b" l="l" r="r" t="t"/>
              <a:pathLst>
                <a:path extrusionOk="0" h="709" w="661">
                  <a:moveTo>
                    <a:pt x="425" y="0"/>
                  </a:moveTo>
                  <a:cubicBezTo>
                    <a:pt x="366" y="95"/>
                    <a:pt x="307" y="177"/>
                    <a:pt x="248" y="272"/>
                  </a:cubicBezTo>
                  <a:cubicBezTo>
                    <a:pt x="165" y="366"/>
                    <a:pt x="83" y="460"/>
                    <a:pt x="0" y="543"/>
                  </a:cubicBezTo>
                  <a:cubicBezTo>
                    <a:pt x="83" y="590"/>
                    <a:pt x="165" y="649"/>
                    <a:pt x="260" y="708"/>
                  </a:cubicBezTo>
                  <a:cubicBezTo>
                    <a:pt x="342" y="626"/>
                    <a:pt x="425" y="531"/>
                    <a:pt x="495" y="437"/>
                  </a:cubicBezTo>
                  <a:cubicBezTo>
                    <a:pt x="554" y="354"/>
                    <a:pt x="613" y="283"/>
                    <a:pt x="661" y="213"/>
                  </a:cubicBezTo>
                  <a:cubicBezTo>
                    <a:pt x="578" y="130"/>
                    <a:pt x="495" y="59"/>
                    <a:pt x="4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5"/>
            <p:cNvSpPr/>
            <p:nvPr/>
          </p:nvSpPr>
          <p:spPr>
            <a:xfrm>
              <a:off x="2057188" y="2496288"/>
              <a:ext cx="15375" cy="16850"/>
            </a:xfrm>
            <a:custGeom>
              <a:rect b="b" l="l" r="r" t="t"/>
              <a:pathLst>
                <a:path extrusionOk="0" h="674" w="615">
                  <a:moveTo>
                    <a:pt x="378" y="1"/>
                  </a:moveTo>
                  <a:cubicBezTo>
                    <a:pt x="319" y="84"/>
                    <a:pt x="272" y="143"/>
                    <a:pt x="213" y="237"/>
                  </a:cubicBezTo>
                  <a:cubicBezTo>
                    <a:pt x="142" y="319"/>
                    <a:pt x="71" y="414"/>
                    <a:pt x="1" y="496"/>
                  </a:cubicBezTo>
                  <a:cubicBezTo>
                    <a:pt x="71" y="544"/>
                    <a:pt x="154" y="603"/>
                    <a:pt x="237" y="673"/>
                  </a:cubicBezTo>
                  <a:cubicBezTo>
                    <a:pt x="319" y="579"/>
                    <a:pt x="402" y="496"/>
                    <a:pt x="473" y="402"/>
                  </a:cubicBezTo>
                  <a:cubicBezTo>
                    <a:pt x="520" y="343"/>
                    <a:pt x="567" y="260"/>
                    <a:pt x="614" y="190"/>
                  </a:cubicBezTo>
                  <a:cubicBezTo>
                    <a:pt x="532" y="131"/>
                    <a:pt x="449" y="60"/>
                    <a:pt x="3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5"/>
            <p:cNvSpPr/>
            <p:nvPr/>
          </p:nvSpPr>
          <p:spPr>
            <a:xfrm>
              <a:off x="2069863" y="2506338"/>
              <a:ext cx="15375" cy="16525"/>
            </a:xfrm>
            <a:custGeom>
              <a:rect b="b" l="l" r="r" t="t"/>
              <a:pathLst>
                <a:path extrusionOk="0" h="661" w="615">
                  <a:moveTo>
                    <a:pt x="378" y="0"/>
                  </a:moveTo>
                  <a:cubicBezTo>
                    <a:pt x="319" y="83"/>
                    <a:pt x="272" y="142"/>
                    <a:pt x="213" y="224"/>
                  </a:cubicBezTo>
                  <a:cubicBezTo>
                    <a:pt x="154" y="307"/>
                    <a:pt x="72" y="389"/>
                    <a:pt x="1" y="472"/>
                  </a:cubicBezTo>
                  <a:lnTo>
                    <a:pt x="237" y="661"/>
                  </a:lnTo>
                  <a:cubicBezTo>
                    <a:pt x="319" y="578"/>
                    <a:pt x="402" y="484"/>
                    <a:pt x="473" y="389"/>
                  </a:cubicBezTo>
                  <a:cubicBezTo>
                    <a:pt x="520" y="330"/>
                    <a:pt x="567" y="260"/>
                    <a:pt x="614" y="177"/>
                  </a:cubicBezTo>
                  <a:lnTo>
                    <a:pt x="3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5"/>
            <p:cNvSpPr/>
            <p:nvPr/>
          </p:nvSpPr>
          <p:spPr>
            <a:xfrm>
              <a:off x="1998513" y="2435488"/>
              <a:ext cx="40100" cy="26650"/>
            </a:xfrm>
            <a:custGeom>
              <a:rect b="b" l="l" r="r" t="t"/>
              <a:pathLst>
                <a:path extrusionOk="0" h="1066" w="1604">
                  <a:moveTo>
                    <a:pt x="189" y="1"/>
                  </a:moveTo>
                  <a:cubicBezTo>
                    <a:pt x="138" y="1"/>
                    <a:pt x="89" y="10"/>
                    <a:pt x="47" y="38"/>
                  </a:cubicBezTo>
                  <a:cubicBezTo>
                    <a:pt x="12" y="62"/>
                    <a:pt x="0" y="109"/>
                    <a:pt x="24" y="144"/>
                  </a:cubicBezTo>
                  <a:cubicBezTo>
                    <a:pt x="106" y="227"/>
                    <a:pt x="236" y="239"/>
                    <a:pt x="342" y="274"/>
                  </a:cubicBezTo>
                  <a:cubicBezTo>
                    <a:pt x="472" y="321"/>
                    <a:pt x="590" y="380"/>
                    <a:pt x="708" y="451"/>
                  </a:cubicBezTo>
                  <a:cubicBezTo>
                    <a:pt x="944" y="628"/>
                    <a:pt x="1180" y="829"/>
                    <a:pt x="1392" y="1041"/>
                  </a:cubicBezTo>
                  <a:cubicBezTo>
                    <a:pt x="1414" y="1058"/>
                    <a:pt x="1437" y="1066"/>
                    <a:pt x="1459" y="1066"/>
                  </a:cubicBezTo>
                  <a:cubicBezTo>
                    <a:pt x="1540" y="1066"/>
                    <a:pt x="1604" y="960"/>
                    <a:pt x="1557" y="876"/>
                  </a:cubicBezTo>
                  <a:cubicBezTo>
                    <a:pt x="1369" y="593"/>
                    <a:pt x="1109" y="368"/>
                    <a:pt x="814" y="215"/>
                  </a:cubicBezTo>
                  <a:cubicBezTo>
                    <a:pt x="696" y="133"/>
                    <a:pt x="555" y="85"/>
                    <a:pt x="425" y="38"/>
                  </a:cubicBezTo>
                  <a:cubicBezTo>
                    <a:pt x="353" y="24"/>
                    <a:pt x="268"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5"/>
            <p:cNvSpPr/>
            <p:nvPr/>
          </p:nvSpPr>
          <p:spPr>
            <a:xfrm>
              <a:off x="2036538" y="2464913"/>
              <a:ext cx="8575" cy="9000"/>
            </a:xfrm>
            <a:custGeom>
              <a:rect b="b" l="l" r="r" t="t"/>
              <a:pathLst>
                <a:path extrusionOk="0" h="360" w="343">
                  <a:moveTo>
                    <a:pt x="150" y="1"/>
                  </a:moveTo>
                  <a:cubicBezTo>
                    <a:pt x="124" y="1"/>
                    <a:pt x="101" y="12"/>
                    <a:pt x="83" y="29"/>
                  </a:cubicBezTo>
                  <a:cubicBezTo>
                    <a:pt x="24" y="88"/>
                    <a:pt x="1" y="182"/>
                    <a:pt x="36" y="265"/>
                  </a:cubicBezTo>
                  <a:cubicBezTo>
                    <a:pt x="60" y="324"/>
                    <a:pt x="107" y="359"/>
                    <a:pt x="166" y="359"/>
                  </a:cubicBezTo>
                  <a:lnTo>
                    <a:pt x="201" y="359"/>
                  </a:lnTo>
                  <a:cubicBezTo>
                    <a:pt x="237" y="359"/>
                    <a:pt x="260" y="336"/>
                    <a:pt x="284" y="312"/>
                  </a:cubicBezTo>
                  <a:cubicBezTo>
                    <a:pt x="308" y="289"/>
                    <a:pt x="319" y="265"/>
                    <a:pt x="331" y="230"/>
                  </a:cubicBezTo>
                  <a:cubicBezTo>
                    <a:pt x="343" y="171"/>
                    <a:pt x="319" y="112"/>
                    <a:pt x="284" y="64"/>
                  </a:cubicBezTo>
                  <a:cubicBezTo>
                    <a:pt x="249" y="29"/>
                    <a:pt x="213" y="17"/>
                    <a:pt x="178" y="5"/>
                  </a:cubicBezTo>
                  <a:cubicBezTo>
                    <a:pt x="168" y="2"/>
                    <a:pt x="159"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5"/>
            <p:cNvSpPr/>
            <p:nvPr/>
          </p:nvSpPr>
          <p:spPr>
            <a:xfrm>
              <a:off x="1981113" y="2515788"/>
              <a:ext cx="75275" cy="146775"/>
            </a:xfrm>
            <a:custGeom>
              <a:rect b="b" l="l" r="r" t="t"/>
              <a:pathLst>
                <a:path extrusionOk="0" h="5871" w="3011">
                  <a:moveTo>
                    <a:pt x="1059" y="1"/>
                  </a:moveTo>
                  <a:cubicBezTo>
                    <a:pt x="1010" y="1"/>
                    <a:pt x="959" y="4"/>
                    <a:pt x="908" y="11"/>
                  </a:cubicBezTo>
                  <a:cubicBezTo>
                    <a:pt x="861" y="23"/>
                    <a:pt x="814" y="35"/>
                    <a:pt x="767" y="47"/>
                  </a:cubicBezTo>
                  <a:cubicBezTo>
                    <a:pt x="283" y="200"/>
                    <a:pt x="59" y="660"/>
                    <a:pt x="12" y="1156"/>
                  </a:cubicBezTo>
                  <a:cubicBezTo>
                    <a:pt x="0" y="1309"/>
                    <a:pt x="0" y="1462"/>
                    <a:pt x="12" y="1616"/>
                  </a:cubicBezTo>
                  <a:cubicBezTo>
                    <a:pt x="35" y="1793"/>
                    <a:pt x="71" y="1958"/>
                    <a:pt x="130" y="2123"/>
                  </a:cubicBezTo>
                  <a:cubicBezTo>
                    <a:pt x="165" y="2241"/>
                    <a:pt x="212" y="2359"/>
                    <a:pt x="271" y="2465"/>
                  </a:cubicBezTo>
                  <a:cubicBezTo>
                    <a:pt x="366" y="2642"/>
                    <a:pt x="472" y="2795"/>
                    <a:pt x="613" y="2937"/>
                  </a:cubicBezTo>
                  <a:cubicBezTo>
                    <a:pt x="779" y="3114"/>
                    <a:pt x="991" y="3244"/>
                    <a:pt x="1227" y="3326"/>
                  </a:cubicBezTo>
                  <a:cubicBezTo>
                    <a:pt x="1321" y="3350"/>
                    <a:pt x="1416" y="3385"/>
                    <a:pt x="1498" y="3432"/>
                  </a:cubicBezTo>
                  <a:cubicBezTo>
                    <a:pt x="1545" y="3491"/>
                    <a:pt x="1593" y="3562"/>
                    <a:pt x="1628" y="3633"/>
                  </a:cubicBezTo>
                  <a:cubicBezTo>
                    <a:pt x="1663" y="3716"/>
                    <a:pt x="1699" y="3810"/>
                    <a:pt x="1746" y="3916"/>
                  </a:cubicBezTo>
                  <a:cubicBezTo>
                    <a:pt x="1781" y="4011"/>
                    <a:pt x="1840" y="4140"/>
                    <a:pt x="1876" y="4235"/>
                  </a:cubicBezTo>
                  <a:cubicBezTo>
                    <a:pt x="1899" y="4329"/>
                    <a:pt x="1935" y="4412"/>
                    <a:pt x="1970" y="4518"/>
                  </a:cubicBezTo>
                  <a:cubicBezTo>
                    <a:pt x="2017" y="4624"/>
                    <a:pt x="2053" y="4742"/>
                    <a:pt x="2088" y="4836"/>
                  </a:cubicBezTo>
                  <a:cubicBezTo>
                    <a:pt x="2124" y="4942"/>
                    <a:pt x="2159" y="5037"/>
                    <a:pt x="2194" y="5119"/>
                  </a:cubicBezTo>
                  <a:cubicBezTo>
                    <a:pt x="2230" y="5237"/>
                    <a:pt x="2277" y="5355"/>
                    <a:pt x="2300" y="5450"/>
                  </a:cubicBezTo>
                  <a:cubicBezTo>
                    <a:pt x="2336" y="5544"/>
                    <a:pt x="2359" y="5627"/>
                    <a:pt x="2383" y="5698"/>
                  </a:cubicBezTo>
                  <a:cubicBezTo>
                    <a:pt x="2395" y="5709"/>
                    <a:pt x="2395" y="5721"/>
                    <a:pt x="2407" y="5733"/>
                  </a:cubicBezTo>
                  <a:cubicBezTo>
                    <a:pt x="2457" y="5829"/>
                    <a:pt x="2550" y="5871"/>
                    <a:pt x="2647" y="5871"/>
                  </a:cubicBezTo>
                  <a:cubicBezTo>
                    <a:pt x="2823" y="5871"/>
                    <a:pt x="3011" y="5734"/>
                    <a:pt x="2973" y="5544"/>
                  </a:cubicBezTo>
                  <a:cubicBezTo>
                    <a:pt x="2973" y="5521"/>
                    <a:pt x="2973" y="5509"/>
                    <a:pt x="2961" y="5485"/>
                  </a:cubicBezTo>
                  <a:cubicBezTo>
                    <a:pt x="2937" y="5426"/>
                    <a:pt x="2914" y="5344"/>
                    <a:pt x="2879" y="5249"/>
                  </a:cubicBezTo>
                  <a:lnTo>
                    <a:pt x="2761" y="4931"/>
                  </a:lnTo>
                  <a:cubicBezTo>
                    <a:pt x="2737" y="4836"/>
                    <a:pt x="2702" y="4742"/>
                    <a:pt x="2666" y="4636"/>
                  </a:cubicBezTo>
                  <a:cubicBezTo>
                    <a:pt x="2631" y="4530"/>
                    <a:pt x="2584" y="4423"/>
                    <a:pt x="2560" y="4317"/>
                  </a:cubicBezTo>
                  <a:cubicBezTo>
                    <a:pt x="2525" y="4211"/>
                    <a:pt x="2489" y="4140"/>
                    <a:pt x="2454" y="4022"/>
                  </a:cubicBezTo>
                  <a:cubicBezTo>
                    <a:pt x="2418" y="3904"/>
                    <a:pt x="2395" y="3810"/>
                    <a:pt x="2359" y="3704"/>
                  </a:cubicBezTo>
                  <a:cubicBezTo>
                    <a:pt x="2324" y="3586"/>
                    <a:pt x="2300" y="3491"/>
                    <a:pt x="2277" y="3409"/>
                  </a:cubicBezTo>
                  <a:cubicBezTo>
                    <a:pt x="2253" y="3326"/>
                    <a:pt x="2241" y="3244"/>
                    <a:pt x="2253" y="3161"/>
                  </a:cubicBezTo>
                  <a:cubicBezTo>
                    <a:pt x="2289" y="3067"/>
                    <a:pt x="2336" y="2984"/>
                    <a:pt x="2383" y="2913"/>
                  </a:cubicBezTo>
                  <a:cubicBezTo>
                    <a:pt x="2525" y="2701"/>
                    <a:pt x="2607" y="2453"/>
                    <a:pt x="2631" y="2194"/>
                  </a:cubicBezTo>
                  <a:cubicBezTo>
                    <a:pt x="2643" y="2040"/>
                    <a:pt x="2631" y="1887"/>
                    <a:pt x="2607" y="1722"/>
                  </a:cubicBezTo>
                  <a:cubicBezTo>
                    <a:pt x="2584" y="1569"/>
                    <a:pt x="2548" y="1427"/>
                    <a:pt x="2501" y="1274"/>
                  </a:cubicBezTo>
                  <a:cubicBezTo>
                    <a:pt x="2430" y="1073"/>
                    <a:pt x="2324" y="884"/>
                    <a:pt x="2206" y="707"/>
                  </a:cubicBezTo>
                  <a:cubicBezTo>
                    <a:pt x="2135" y="613"/>
                    <a:pt x="2065" y="519"/>
                    <a:pt x="1982" y="436"/>
                  </a:cubicBezTo>
                  <a:cubicBezTo>
                    <a:pt x="1723" y="178"/>
                    <a:pt x="1410" y="1"/>
                    <a:pt x="1059" y="1"/>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5"/>
            <p:cNvSpPr/>
            <p:nvPr/>
          </p:nvSpPr>
          <p:spPr>
            <a:xfrm>
              <a:off x="1981113" y="2526688"/>
              <a:ext cx="54875" cy="29500"/>
            </a:xfrm>
            <a:custGeom>
              <a:rect b="b" l="l" r="r" t="t"/>
              <a:pathLst>
                <a:path extrusionOk="0" h="1180" w="2195">
                  <a:moveTo>
                    <a:pt x="1982" y="0"/>
                  </a:moveTo>
                  <a:lnTo>
                    <a:pt x="1876" y="59"/>
                  </a:lnTo>
                  <a:cubicBezTo>
                    <a:pt x="1663" y="189"/>
                    <a:pt x="1451" y="295"/>
                    <a:pt x="1215" y="389"/>
                  </a:cubicBezTo>
                  <a:cubicBezTo>
                    <a:pt x="956" y="484"/>
                    <a:pt x="696" y="566"/>
                    <a:pt x="425" y="637"/>
                  </a:cubicBezTo>
                  <a:cubicBezTo>
                    <a:pt x="283" y="672"/>
                    <a:pt x="153" y="696"/>
                    <a:pt x="12" y="720"/>
                  </a:cubicBezTo>
                  <a:cubicBezTo>
                    <a:pt x="0" y="873"/>
                    <a:pt x="0" y="1026"/>
                    <a:pt x="12" y="1180"/>
                  </a:cubicBezTo>
                  <a:lnTo>
                    <a:pt x="24" y="1180"/>
                  </a:lnTo>
                  <a:cubicBezTo>
                    <a:pt x="189" y="1156"/>
                    <a:pt x="354" y="1121"/>
                    <a:pt x="507" y="1085"/>
                  </a:cubicBezTo>
                  <a:cubicBezTo>
                    <a:pt x="826" y="1003"/>
                    <a:pt x="1121" y="897"/>
                    <a:pt x="1416" y="767"/>
                  </a:cubicBezTo>
                  <a:cubicBezTo>
                    <a:pt x="1675" y="649"/>
                    <a:pt x="1923" y="507"/>
                    <a:pt x="2135" y="319"/>
                  </a:cubicBezTo>
                  <a:lnTo>
                    <a:pt x="2194" y="260"/>
                  </a:lnTo>
                  <a:cubicBezTo>
                    <a:pt x="2135" y="165"/>
                    <a:pt x="2065" y="83"/>
                    <a:pt x="1982" y="0"/>
                  </a:cubicBezTo>
                  <a:close/>
                </a:path>
              </a:pathLst>
            </a:custGeom>
            <a:solidFill>
              <a:srgbClr val="393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5"/>
            <p:cNvSpPr/>
            <p:nvPr/>
          </p:nvSpPr>
          <p:spPr>
            <a:xfrm>
              <a:off x="1987888" y="2559113"/>
              <a:ext cx="59300" cy="29825"/>
            </a:xfrm>
            <a:custGeom>
              <a:rect b="b" l="l" r="r" t="t"/>
              <a:pathLst>
                <a:path extrusionOk="0" h="1193" w="2372">
                  <a:moveTo>
                    <a:pt x="2336" y="1"/>
                  </a:moveTo>
                  <a:lnTo>
                    <a:pt x="2230" y="48"/>
                  </a:lnTo>
                  <a:cubicBezTo>
                    <a:pt x="1947" y="201"/>
                    <a:pt x="1652" y="319"/>
                    <a:pt x="1357" y="425"/>
                  </a:cubicBezTo>
                  <a:cubicBezTo>
                    <a:pt x="1074" y="532"/>
                    <a:pt x="779" y="602"/>
                    <a:pt x="484" y="661"/>
                  </a:cubicBezTo>
                  <a:cubicBezTo>
                    <a:pt x="331" y="685"/>
                    <a:pt x="166" y="709"/>
                    <a:pt x="0" y="732"/>
                  </a:cubicBezTo>
                  <a:cubicBezTo>
                    <a:pt x="95" y="897"/>
                    <a:pt x="201" y="1051"/>
                    <a:pt x="342" y="1192"/>
                  </a:cubicBezTo>
                  <a:lnTo>
                    <a:pt x="555" y="1157"/>
                  </a:lnTo>
                  <a:cubicBezTo>
                    <a:pt x="885" y="1098"/>
                    <a:pt x="1204" y="1003"/>
                    <a:pt x="1522" y="874"/>
                  </a:cubicBezTo>
                  <a:cubicBezTo>
                    <a:pt x="1817" y="768"/>
                    <a:pt x="2088" y="626"/>
                    <a:pt x="2360" y="461"/>
                  </a:cubicBezTo>
                  <a:cubicBezTo>
                    <a:pt x="2372" y="307"/>
                    <a:pt x="2360" y="154"/>
                    <a:pt x="2336" y="1"/>
                  </a:cubicBezTo>
                  <a:close/>
                </a:path>
              </a:pathLst>
            </a:custGeom>
            <a:solidFill>
              <a:srgbClr val="3939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5"/>
            <p:cNvSpPr/>
            <p:nvPr/>
          </p:nvSpPr>
          <p:spPr>
            <a:xfrm>
              <a:off x="2021813" y="2600988"/>
              <a:ext cx="18300" cy="12425"/>
            </a:xfrm>
            <a:custGeom>
              <a:rect b="b" l="l" r="r" t="t"/>
              <a:pathLst>
                <a:path extrusionOk="0" h="497" w="732">
                  <a:moveTo>
                    <a:pt x="649" y="1"/>
                  </a:moveTo>
                  <a:cubicBezTo>
                    <a:pt x="554" y="36"/>
                    <a:pt x="448" y="83"/>
                    <a:pt x="342" y="119"/>
                  </a:cubicBezTo>
                  <a:cubicBezTo>
                    <a:pt x="236" y="154"/>
                    <a:pt x="118" y="190"/>
                    <a:pt x="0" y="225"/>
                  </a:cubicBezTo>
                  <a:cubicBezTo>
                    <a:pt x="35" y="296"/>
                    <a:pt x="71" y="390"/>
                    <a:pt x="118" y="496"/>
                  </a:cubicBezTo>
                  <a:cubicBezTo>
                    <a:pt x="236" y="473"/>
                    <a:pt x="354" y="437"/>
                    <a:pt x="472" y="390"/>
                  </a:cubicBezTo>
                  <a:cubicBezTo>
                    <a:pt x="554" y="367"/>
                    <a:pt x="649" y="331"/>
                    <a:pt x="731" y="296"/>
                  </a:cubicBezTo>
                  <a:cubicBezTo>
                    <a:pt x="696" y="178"/>
                    <a:pt x="672" y="83"/>
                    <a:pt x="64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5"/>
            <p:cNvSpPr/>
            <p:nvPr/>
          </p:nvSpPr>
          <p:spPr>
            <a:xfrm>
              <a:off x="2027988" y="2616338"/>
              <a:ext cx="17125" cy="12400"/>
            </a:xfrm>
            <a:custGeom>
              <a:rect b="b" l="l" r="r" t="t"/>
              <a:pathLst>
                <a:path extrusionOk="0" h="496" w="685">
                  <a:moveTo>
                    <a:pt x="579" y="0"/>
                  </a:moveTo>
                  <a:cubicBezTo>
                    <a:pt x="496" y="48"/>
                    <a:pt x="414" y="83"/>
                    <a:pt x="307" y="118"/>
                  </a:cubicBezTo>
                  <a:cubicBezTo>
                    <a:pt x="213" y="154"/>
                    <a:pt x="107" y="189"/>
                    <a:pt x="1" y="213"/>
                  </a:cubicBezTo>
                  <a:cubicBezTo>
                    <a:pt x="24" y="307"/>
                    <a:pt x="60" y="390"/>
                    <a:pt x="95" y="496"/>
                  </a:cubicBezTo>
                  <a:cubicBezTo>
                    <a:pt x="213" y="460"/>
                    <a:pt x="331" y="437"/>
                    <a:pt x="437" y="390"/>
                  </a:cubicBezTo>
                  <a:cubicBezTo>
                    <a:pt x="520" y="366"/>
                    <a:pt x="602" y="331"/>
                    <a:pt x="685" y="295"/>
                  </a:cubicBezTo>
                  <a:cubicBezTo>
                    <a:pt x="650" y="189"/>
                    <a:pt x="614" y="95"/>
                    <a:pt x="5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5"/>
            <p:cNvSpPr/>
            <p:nvPr/>
          </p:nvSpPr>
          <p:spPr>
            <a:xfrm>
              <a:off x="2033313" y="2631663"/>
              <a:ext cx="16825" cy="12125"/>
            </a:xfrm>
            <a:custGeom>
              <a:rect b="b" l="l" r="r" t="t"/>
              <a:pathLst>
                <a:path extrusionOk="0" h="485" w="673">
                  <a:moveTo>
                    <a:pt x="578" y="1"/>
                  </a:moveTo>
                  <a:cubicBezTo>
                    <a:pt x="496" y="36"/>
                    <a:pt x="413" y="72"/>
                    <a:pt x="319" y="107"/>
                  </a:cubicBezTo>
                  <a:cubicBezTo>
                    <a:pt x="212" y="142"/>
                    <a:pt x="106" y="178"/>
                    <a:pt x="0" y="201"/>
                  </a:cubicBezTo>
                  <a:cubicBezTo>
                    <a:pt x="36" y="296"/>
                    <a:pt x="71" y="390"/>
                    <a:pt x="106" y="484"/>
                  </a:cubicBezTo>
                  <a:cubicBezTo>
                    <a:pt x="212" y="449"/>
                    <a:pt x="330" y="425"/>
                    <a:pt x="437" y="378"/>
                  </a:cubicBezTo>
                  <a:cubicBezTo>
                    <a:pt x="519" y="355"/>
                    <a:pt x="602" y="319"/>
                    <a:pt x="673" y="284"/>
                  </a:cubicBezTo>
                  <a:cubicBezTo>
                    <a:pt x="649" y="201"/>
                    <a:pt x="614" y="95"/>
                    <a:pt x="5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5"/>
            <p:cNvSpPr/>
            <p:nvPr/>
          </p:nvSpPr>
          <p:spPr>
            <a:xfrm>
              <a:off x="2038613" y="2646713"/>
              <a:ext cx="16825" cy="12125"/>
            </a:xfrm>
            <a:custGeom>
              <a:rect b="b" l="l" r="r" t="t"/>
              <a:pathLst>
                <a:path extrusionOk="0" h="485" w="673">
                  <a:moveTo>
                    <a:pt x="579" y="0"/>
                  </a:moveTo>
                  <a:cubicBezTo>
                    <a:pt x="484" y="48"/>
                    <a:pt x="413" y="71"/>
                    <a:pt x="307" y="107"/>
                  </a:cubicBezTo>
                  <a:cubicBezTo>
                    <a:pt x="213" y="142"/>
                    <a:pt x="107" y="177"/>
                    <a:pt x="0" y="201"/>
                  </a:cubicBezTo>
                  <a:cubicBezTo>
                    <a:pt x="36" y="295"/>
                    <a:pt x="59" y="378"/>
                    <a:pt x="83" y="449"/>
                  </a:cubicBezTo>
                  <a:cubicBezTo>
                    <a:pt x="95" y="461"/>
                    <a:pt x="95" y="472"/>
                    <a:pt x="107" y="484"/>
                  </a:cubicBezTo>
                  <a:cubicBezTo>
                    <a:pt x="213" y="461"/>
                    <a:pt x="331" y="425"/>
                    <a:pt x="437" y="390"/>
                  </a:cubicBezTo>
                  <a:cubicBezTo>
                    <a:pt x="520" y="354"/>
                    <a:pt x="602" y="331"/>
                    <a:pt x="673" y="295"/>
                  </a:cubicBezTo>
                  <a:cubicBezTo>
                    <a:pt x="673" y="272"/>
                    <a:pt x="673" y="260"/>
                    <a:pt x="661" y="248"/>
                  </a:cubicBezTo>
                  <a:cubicBezTo>
                    <a:pt x="637" y="177"/>
                    <a:pt x="614" y="95"/>
                    <a:pt x="5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5"/>
            <p:cNvSpPr/>
            <p:nvPr/>
          </p:nvSpPr>
          <p:spPr>
            <a:xfrm>
              <a:off x="2017088" y="2529888"/>
              <a:ext cx="22150" cy="41125"/>
            </a:xfrm>
            <a:custGeom>
              <a:rect b="b" l="l" r="r" t="t"/>
              <a:pathLst>
                <a:path extrusionOk="0" h="1645" w="886">
                  <a:moveTo>
                    <a:pt x="89" y="1"/>
                  </a:moveTo>
                  <a:cubicBezTo>
                    <a:pt x="83" y="1"/>
                    <a:pt x="77" y="1"/>
                    <a:pt x="71" y="2"/>
                  </a:cubicBezTo>
                  <a:cubicBezTo>
                    <a:pt x="36" y="2"/>
                    <a:pt x="0" y="37"/>
                    <a:pt x="0" y="73"/>
                  </a:cubicBezTo>
                  <a:cubicBezTo>
                    <a:pt x="24" y="191"/>
                    <a:pt x="118" y="261"/>
                    <a:pt x="189" y="356"/>
                  </a:cubicBezTo>
                  <a:cubicBezTo>
                    <a:pt x="272" y="462"/>
                    <a:pt x="342" y="580"/>
                    <a:pt x="401" y="698"/>
                  </a:cubicBezTo>
                  <a:cubicBezTo>
                    <a:pt x="508" y="981"/>
                    <a:pt x="590" y="1276"/>
                    <a:pt x="649" y="1571"/>
                  </a:cubicBezTo>
                  <a:cubicBezTo>
                    <a:pt x="668" y="1622"/>
                    <a:pt x="707" y="1644"/>
                    <a:pt x="749" y="1644"/>
                  </a:cubicBezTo>
                  <a:cubicBezTo>
                    <a:pt x="811" y="1644"/>
                    <a:pt x="878" y="1595"/>
                    <a:pt x="885" y="1524"/>
                  </a:cubicBezTo>
                  <a:cubicBezTo>
                    <a:pt x="873" y="1182"/>
                    <a:pt x="791" y="851"/>
                    <a:pt x="626" y="556"/>
                  </a:cubicBezTo>
                  <a:cubicBezTo>
                    <a:pt x="567" y="427"/>
                    <a:pt x="484" y="309"/>
                    <a:pt x="390" y="202"/>
                  </a:cubicBezTo>
                  <a:cubicBezTo>
                    <a:pt x="311" y="112"/>
                    <a:pt x="211" y="1"/>
                    <a:pt x="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5"/>
            <p:cNvSpPr/>
            <p:nvPr/>
          </p:nvSpPr>
          <p:spPr>
            <a:xfrm>
              <a:off x="2031238" y="2575338"/>
              <a:ext cx="8575" cy="9075"/>
            </a:xfrm>
            <a:custGeom>
              <a:rect b="b" l="l" r="r" t="t"/>
              <a:pathLst>
                <a:path extrusionOk="0" h="363" w="343">
                  <a:moveTo>
                    <a:pt x="189" y="1"/>
                  </a:moveTo>
                  <a:cubicBezTo>
                    <a:pt x="95" y="24"/>
                    <a:pt x="36" y="95"/>
                    <a:pt x="12" y="178"/>
                  </a:cubicBezTo>
                  <a:cubicBezTo>
                    <a:pt x="1" y="236"/>
                    <a:pt x="24" y="295"/>
                    <a:pt x="71" y="331"/>
                  </a:cubicBezTo>
                  <a:lnTo>
                    <a:pt x="95" y="343"/>
                  </a:lnTo>
                  <a:cubicBezTo>
                    <a:pt x="116" y="356"/>
                    <a:pt x="136" y="362"/>
                    <a:pt x="157" y="362"/>
                  </a:cubicBezTo>
                  <a:cubicBezTo>
                    <a:pt x="172" y="362"/>
                    <a:pt x="186" y="359"/>
                    <a:pt x="201" y="354"/>
                  </a:cubicBezTo>
                  <a:cubicBezTo>
                    <a:pt x="225" y="354"/>
                    <a:pt x="260" y="331"/>
                    <a:pt x="284" y="307"/>
                  </a:cubicBezTo>
                  <a:cubicBezTo>
                    <a:pt x="319" y="260"/>
                    <a:pt x="343" y="201"/>
                    <a:pt x="331" y="142"/>
                  </a:cubicBezTo>
                  <a:cubicBezTo>
                    <a:pt x="331" y="95"/>
                    <a:pt x="307" y="60"/>
                    <a:pt x="272" y="36"/>
                  </a:cubicBezTo>
                  <a:cubicBezTo>
                    <a:pt x="248" y="12"/>
                    <a:pt x="225"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0" name="Google Shape;660;p35"/>
          <p:cNvSpPr txBox="1"/>
          <p:nvPr/>
        </p:nvSpPr>
        <p:spPr>
          <a:xfrm>
            <a:off x="2121150" y="2948825"/>
            <a:ext cx="4901700" cy="84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5"/>
                </a:solidFill>
                <a:latin typeface="Kirang Haerang"/>
                <a:ea typeface="Kirang Haerang"/>
                <a:cs typeface="Kirang Haerang"/>
                <a:sym typeface="Kirang Haerang"/>
              </a:rPr>
              <a:t>(Does not make a pitch)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36"/>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1</a:t>
            </a:r>
            <a:r>
              <a:rPr lang="en" sz="4800"/>
              <a:t>. Snare drum</a:t>
            </a:r>
            <a:endParaRPr sz="4800"/>
          </a:p>
        </p:txBody>
      </p:sp>
      <p:sp>
        <p:nvSpPr>
          <p:cNvPr id="666" name="Google Shape;666;p36"/>
          <p:cNvSpPr txBox="1"/>
          <p:nvPr>
            <p:ph idx="1" type="body"/>
          </p:nvPr>
        </p:nvSpPr>
        <p:spPr>
          <a:xfrm>
            <a:off x="378850" y="1528475"/>
            <a:ext cx="50334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Drum with with snares against the bottom head </a:t>
            </a:r>
            <a:endParaRPr sz="2400"/>
          </a:p>
          <a:p>
            <a:pPr indent="-381000" lvl="0" marL="457200" rtl="0" algn="l">
              <a:lnSpc>
                <a:spcPct val="100000"/>
              </a:lnSpc>
              <a:spcBef>
                <a:spcPts val="0"/>
              </a:spcBef>
              <a:spcAft>
                <a:spcPts val="0"/>
              </a:spcAft>
              <a:buClr>
                <a:schemeClr val="dk1"/>
              </a:buClr>
              <a:buSzPts val="2400"/>
              <a:buChar char="●"/>
            </a:pPr>
            <a:r>
              <a:rPr lang="en" sz="2400"/>
              <a:t>Snares can be turned on or off	</a:t>
            </a:r>
            <a:endParaRPr sz="2400"/>
          </a:p>
          <a:p>
            <a:pPr indent="-381000" lvl="0" marL="457200" rtl="0" algn="l">
              <a:lnSpc>
                <a:spcPct val="100000"/>
              </a:lnSpc>
              <a:spcBef>
                <a:spcPts val="0"/>
              </a:spcBef>
              <a:spcAft>
                <a:spcPts val="0"/>
              </a:spcAft>
              <a:buClr>
                <a:schemeClr val="dk1"/>
              </a:buClr>
              <a:buSzPts val="2400"/>
              <a:buChar char="●"/>
            </a:pPr>
            <a:r>
              <a:rPr lang="en" sz="2400"/>
              <a:t>Part of a drum set</a:t>
            </a:r>
            <a:endParaRPr sz="2400"/>
          </a:p>
          <a:p>
            <a:pPr indent="-381000" lvl="0" marL="457200" rtl="0" algn="l">
              <a:lnSpc>
                <a:spcPct val="100000"/>
              </a:lnSpc>
              <a:spcBef>
                <a:spcPts val="0"/>
              </a:spcBef>
              <a:spcAft>
                <a:spcPts val="0"/>
              </a:spcAft>
              <a:buClr>
                <a:schemeClr val="dk1"/>
              </a:buClr>
              <a:buSzPts val="2400"/>
              <a:buChar char="●"/>
            </a:pPr>
            <a:r>
              <a:rPr lang="en" sz="2400"/>
              <a:t>Played with sticks								</a:t>
            </a:r>
            <a:endParaRPr sz="2400"/>
          </a:p>
        </p:txBody>
      </p:sp>
      <p:pic>
        <p:nvPicPr>
          <p:cNvPr id="667" name="Google Shape;667;p36"/>
          <p:cNvPicPr preferRelativeResize="0"/>
          <p:nvPr/>
        </p:nvPicPr>
        <p:blipFill rotWithShape="1">
          <a:blip r:embed="rId3">
            <a:alphaModFix/>
          </a:blip>
          <a:srcRect b="0" l="23764" r="22236" t="0"/>
          <a:stretch/>
        </p:blipFill>
        <p:spPr>
          <a:xfrm>
            <a:off x="5976125" y="144925"/>
            <a:ext cx="2591899" cy="4799949"/>
          </a:xfrm>
          <a:prstGeom prst="rect">
            <a:avLst/>
          </a:prstGeom>
          <a:noFill/>
          <a:ln>
            <a:noFill/>
          </a:ln>
        </p:spPr>
      </p:pic>
      <p:pic>
        <p:nvPicPr>
          <p:cNvPr descr="Joseph Tompkins - French American Rudimental Solos Vol. 1, No. 3&#10;&#10;Performed by Zac Pulak, 07/08/2016&#10;Recorded by Julian Bertino in Freiman Hall, University of Ottawa&#10;&#10;For more information about Zac Pulak including bio, pics, recordings, press and more visit &#10;http://www.zacpulak.com&#10;https://www.facebook.com/zacpulakperc/&#10;https://twitter.com/zacpulakperc&#10;https://www.instagram.com/zacpulakperc/" id="668" name="Google Shape;668;p36" title="Joseph Tompkins - French American Rudimental Solos Vol. 1, No. 3">
            <a:hlinkClick r:id="rId4"/>
          </p:cNvPr>
          <p:cNvPicPr preferRelativeResize="0"/>
          <p:nvPr/>
        </p:nvPicPr>
        <p:blipFill>
          <a:blip r:embed="rId5">
            <a:alphaModFix/>
          </a:blip>
          <a:stretch>
            <a:fillRect/>
          </a:stretch>
        </p:blipFill>
        <p:spPr>
          <a:xfrm>
            <a:off x="1586200" y="3545400"/>
            <a:ext cx="2008426" cy="1506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37"/>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2</a:t>
            </a:r>
            <a:r>
              <a:rPr lang="en" sz="4800"/>
              <a:t>. Bass Drum</a:t>
            </a:r>
            <a:endParaRPr sz="4800"/>
          </a:p>
        </p:txBody>
      </p:sp>
      <p:sp>
        <p:nvSpPr>
          <p:cNvPr id="674" name="Google Shape;674;p37"/>
          <p:cNvSpPr txBox="1"/>
          <p:nvPr>
            <p:ph idx="1" type="body"/>
          </p:nvPr>
        </p:nvSpPr>
        <p:spPr>
          <a:xfrm>
            <a:off x="378825" y="1515050"/>
            <a:ext cx="46170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Large drum that makes a low sound </a:t>
            </a:r>
            <a:endParaRPr sz="2400"/>
          </a:p>
          <a:p>
            <a:pPr indent="-381000" lvl="0" marL="457200" rtl="0" algn="l">
              <a:lnSpc>
                <a:spcPct val="100000"/>
              </a:lnSpc>
              <a:spcBef>
                <a:spcPts val="0"/>
              </a:spcBef>
              <a:spcAft>
                <a:spcPts val="0"/>
              </a:spcAft>
              <a:buSzPts val="2400"/>
              <a:buChar char="●"/>
            </a:pPr>
            <a:r>
              <a:rPr lang="en" sz="2400"/>
              <a:t>Part of a drumset</a:t>
            </a:r>
            <a:endParaRPr sz="2400"/>
          </a:p>
          <a:p>
            <a:pPr indent="-381000" lvl="0" marL="457200" rtl="0" algn="l">
              <a:lnSpc>
                <a:spcPct val="100000"/>
              </a:lnSpc>
              <a:spcBef>
                <a:spcPts val="0"/>
              </a:spcBef>
              <a:spcAft>
                <a:spcPts val="0"/>
              </a:spcAft>
              <a:buSzPts val="2400"/>
              <a:buChar char="●"/>
            </a:pPr>
            <a:r>
              <a:rPr lang="en" sz="2400"/>
              <a:t>Played with a big mallet</a:t>
            </a:r>
            <a:endParaRPr sz="2400"/>
          </a:p>
        </p:txBody>
      </p:sp>
      <p:pic>
        <p:nvPicPr>
          <p:cNvPr id="675" name="Google Shape;675;p37"/>
          <p:cNvPicPr preferRelativeResize="0"/>
          <p:nvPr/>
        </p:nvPicPr>
        <p:blipFill rotWithShape="1">
          <a:blip r:embed="rId3">
            <a:alphaModFix/>
          </a:blip>
          <a:srcRect b="0" l="12128" r="11494" t="0"/>
          <a:stretch/>
        </p:blipFill>
        <p:spPr>
          <a:xfrm>
            <a:off x="5452375" y="429975"/>
            <a:ext cx="3437949" cy="4501475"/>
          </a:xfrm>
          <a:prstGeom prst="rect">
            <a:avLst/>
          </a:prstGeom>
          <a:noFill/>
          <a:ln>
            <a:noFill/>
          </a:ln>
        </p:spPr>
      </p:pic>
      <p:pic>
        <p:nvPicPr>
          <p:cNvPr descr="5. Concert Bass Drum: The concert bass drum is the deepest drum in the percussion family.  In the orchestra, the bass drum is often used to create impact for powerful orchestral moments or imitate the distant rumble of something ominous." id="676" name="Google Shape;676;p37" title="PERCUSSION 101: Concert Bass Drum">
            <a:hlinkClick r:id="rId4"/>
          </p:cNvPr>
          <p:cNvPicPr preferRelativeResize="0"/>
          <p:nvPr/>
        </p:nvPicPr>
        <p:blipFill>
          <a:blip r:embed="rId5">
            <a:alphaModFix/>
          </a:blip>
          <a:stretch>
            <a:fillRect/>
          </a:stretch>
        </p:blipFill>
        <p:spPr>
          <a:xfrm>
            <a:off x="2954500" y="3172200"/>
            <a:ext cx="2345675" cy="1759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38"/>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3</a:t>
            </a:r>
            <a:r>
              <a:rPr lang="en" sz="4800"/>
              <a:t>. Djembe</a:t>
            </a:r>
            <a:endParaRPr sz="4800"/>
          </a:p>
        </p:txBody>
      </p:sp>
      <p:sp>
        <p:nvSpPr>
          <p:cNvPr id="682" name="Google Shape;682;p38"/>
          <p:cNvSpPr txBox="1"/>
          <p:nvPr>
            <p:ph idx="1" type="body"/>
          </p:nvPr>
        </p:nvSpPr>
        <p:spPr>
          <a:xfrm>
            <a:off x="378825" y="1515050"/>
            <a:ext cx="49662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Hand drum from West Africa</a:t>
            </a:r>
            <a:endParaRPr sz="2400"/>
          </a:p>
          <a:p>
            <a:pPr indent="-381000" lvl="0" marL="457200" rtl="0" algn="l">
              <a:lnSpc>
                <a:spcPct val="100000"/>
              </a:lnSpc>
              <a:spcBef>
                <a:spcPts val="0"/>
              </a:spcBef>
              <a:spcAft>
                <a:spcPts val="0"/>
              </a:spcAft>
              <a:buSzPts val="2400"/>
              <a:buChar char="●"/>
            </a:pPr>
            <a:r>
              <a:rPr lang="en" sz="2400"/>
              <a:t>Played by hand </a:t>
            </a:r>
            <a:endParaRPr sz="2400"/>
          </a:p>
          <a:p>
            <a:pPr indent="-381000" lvl="0" marL="457200" rtl="0" algn="l">
              <a:lnSpc>
                <a:spcPct val="100000"/>
              </a:lnSpc>
              <a:spcBef>
                <a:spcPts val="0"/>
              </a:spcBef>
              <a:spcAft>
                <a:spcPts val="0"/>
              </a:spcAft>
              <a:buSzPts val="2400"/>
              <a:buChar char="●"/>
            </a:pPr>
            <a:r>
              <a:rPr lang="en" sz="2400"/>
              <a:t>Bottom resonating chamber has to be tilted up so sound can escape </a:t>
            </a:r>
            <a:endParaRPr sz="2400"/>
          </a:p>
        </p:txBody>
      </p:sp>
      <p:pic>
        <p:nvPicPr>
          <p:cNvPr id="683" name="Google Shape;683;p38"/>
          <p:cNvPicPr preferRelativeResize="0"/>
          <p:nvPr/>
        </p:nvPicPr>
        <p:blipFill rotWithShape="1">
          <a:blip r:embed="rId3">
            <a:alphaModFix/>
          </a:blip>
          <a:srcRect b="0" l="8767" r="0" t="0"/>
          <a:stretch/>
        </p:blipFill>
        <p:spPr>
          <a:xfrm>
            <a:off x="5841825" y="92750"/>
            <a:ext cx="2886749" cy="4838699"/>
          </a:xfrm>
          <a:prstGeom prst="rect">
            <a:avLst/>
          </a:prstGeom>
          <a:noFill/>
          <a:ln>
            <a:noFill/>
          </a:ln>
        </p:spPr>
      </p:pic>
      <p:pic>
        <p:nvPicPr>
          <p:cNvPr descr="Short excerpt from M'Bemba's instructional DVD &quot;Wamato&quot;, produced by Wula Drum. &#10;&#10;Each Instructional DVD includes:&#10;&#10;-The Breaks (starting and stopping signals)&#10;-Three Djembe Accompaniments for each rhythm&#10;-Dundun / Songba / Kenkeni parts for each rhythm&#10;-Ensemble Demonstration (slow and fast tempos)&#10;-Ensemble Demonstration w/ Solo (slow and fast tempos)&#10;-History and cultural explanation of each rhythm Interview with M'bemba Bangoura&#10;-Improvised Djembe solo by M'bemba Bangoura&#10;-Improvised Djembe solo by Laurent Camara&#10;-Improvised Balaphone solo by Famaro Dioubate&#10;-Outtakes from the making of the DVD&#10;&#10;To find your own Wula djembe, or to get a download or hard copy of the DVD, visit wuladrum.com and go to CDs - DVDs - Downloads" id="684" name="Google Shape;684;p38" title="Djembe Solo by Master Drummer: M'Bemba Bangoura">
            <a:hlinkClick r:id="rId4"/>
          </p:cNvPr>
          <p:cNvPicPr preferRelativeResize="0"/>
          <p:nvPr/>
        </p:nvPicPr>
        <p:blipFill>
          <a:blip r:embed="rId5">
            <a:alphaModFix/>
          </a:blip>
          <a:stretch>
            <a:fillRect/>
          </a:stretch>
        </p:blipFill>
        <p:spPr>
          <a:xfrm>
            <a:off x="3249950" y="3151475"/>
            <a:ext cx="2479975" cy="1859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sp>
        <p:nvSpPr>
          <p:cNvPr id="689" name="Google Shape;689;p39"/>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4</a:t>
            </a:r>
            <a:r>
              <a:rPr lang="en" sz="4800"/>
              <a:t>. Cymbals</a:t>
            </a:r>
            <a:endParaRPr sz="4800"/>
          </a:p>
        </p:txBody>
      </p:sp>
      <p:sp>
        <p:nvSpPr>
          <p:cNvPr id="690" name="Google Shape;690;p39"/>
          <p:cNvSpPr txBox="1"/>
          <p:nvPr>
            <p:ph idx="1" type="body"/>
          </p:nvPr>
        </p:nvSpPr>
        <p:spPr>
          <a:xfrm>
            <a:off x="378825" y="1515050"/>
            <a:ext cx="3354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Big metal disks </a:t>
            </a:r>
            <a:endParaRPr sz="2400"/>
          </a:p>
          <a:p>
            <a:pPr indent="-381000" lvl="0" marL="457200" rtl="0" algn="l">
              <a:lnSpc>
                <a:spcPct val="100000"/>
              </a:lnSpc>
              <a:spcBef>
                <a:spcPts val="0"/>
              </a:spcBef>
              <a:spcAft>
                <a:spcPts val="0"/>
              </a:spcAft>
              <a:buSzPts val="2400"/>
              <a:buChar char="●"/>
            </a:pPr>
            <a:r>
              <a:rPr lang="en" sz="2400"/>
              <a:t>Can be hit (such as suspended symbol), and can be scraped together (crash </a:t>
            </a:r>
            <a:r>
              <a:rPr lang="en" sz="2400"/>
              <a:t>cymbals</a:t>
            </a:r>
            <a:r>
              <a:rPr lang="en" sz="2400"/>
              <a:t>)</a:t>
            </a:r>
            <a:endParaRPr sz="2400"/>
          </a:p>
        </p:txBody>
      </p:sp>
      <p:pic>
        <p:nvPicPr>
          <p:cNvPr id="691" name="Google Shape;691;p39"/>
          <p:cNvPicPr preferRelativeResize="0"/>
          <p:nvPr/>
        </p:nvPicPr>
        <p:blipFill>
          <a:blip r:embed="rId3">
            <a:alphaModFix/>
          </a:blip>
          <a:stretch>
            <a:fillRect/>
          </a:stretch>
        </p:blipFill>
        <p:spPr>
          <a:xfrm>
            <a:off x="4819225" y="161538"/>
            <a:ext cx="4700790" cy="3611774"/>
          </a:xfrm>
          <a:prstGeom prst="rect">
            <a:avLst/>
          </a:prstGeom>
          <a:noFill/>
          <a:ln>
            <a:noFill/>
          </a:ln>
        </p:spPr>
      </p:pic>
      <p:pic>
        <p:nvPicPr>
          <p:cNvPr descr="Zildjian Artist Sivamani AKA The Prince of Percussion, performing a unique solo in the Zildjian office! &#10;&#10;CYMBAL SET UP &#10;30&quot; and 40&quot; Gong&#10;18&quot; Spiral&#10;17&quot; K Sweet Crash&#10;18&quot; K Sweet Crash&#10;19&quot; K Sweet Crash&#10;20&quot; K Sweet Crash&#10;21&quot; K Sweet Ride &#10;14&quot; Special Dry FX Hi Hats &#10;15&quot; K Sweet Hi Hats&#10;8&quot; A Flash Splash &#10;10&quot; A Flash Splash &#10;20&quot; Oriental China&#10;and the 7.5&quot; Volcano Cup Zil Bell w/handle&#10;&#10;STICKS &#10;Sivamani uses Zildjian drumsticks and cymbal mallets&#10;&#10; &#10;FOLLOW SIVAMANI ONLINE!&#10;➤Instagram - https://www.instagram.com/asivamanidrums_official/&#10;➤Facebook - https://www.facebook.com/DrumsSivamani/&#10;➤Twitter - https://twitter.com/sivamanitweets?lang=en&#10;------------------&#10;FOLLOW ZILDJIAN!&#10;➤Website: http://www.zildjian.com&#10;➤YouTube: http://youtube.com/zildjiancompany&#10;➤Twitter: https://twitter.com/zildjiancompany&#10;➤Instagram: http://instagram.com/zildjiancompany&#10;#Zildjian #Sivamani" id="692" name="Google Shape;692;p39" title="Sivamani - Cymbal Solo">
            <a:hlinkClick r:id="rId4"/>
          </p:cNvPr>
          <p:cNvPicPr preferRelativeResize="0"/>
          <p:nvPr/>
        </p:nvPicPr>
        <p:blipFill>
          <a:blip r:embed="rId5">
            <a:alphaModFix/>
          </a:blip>
          <a:stretch>
            <a:fillRect/>
          </a:stretch>
        </p:blipFill>
        <p:spPr>
          <a:xfrm>
            <a:off x="3196225" y="3041244"/>
            <a:ext cx="2520275" cy="18902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40"/>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5</a:t>
            </a:r>
            <a:r>
              <a:rPr lang="en" sz="4800"/>
              <a:t>. Triangle</a:t>
            </a:r>
            <a:endParaRPr sz="4800"/>
          </a:p>
        </p:txBody>
      </p:sp>
      <p:sp>
        <p:nvSpPr>
          <p:cNvPr id="698" name="Google Shape;698;p40"/>
          <p:cNvSpPr txBox="1"/>
          <p:nvPr>
            <p:ph idx="1" type="body"/>
          </p:nvPr>
        </p:nvSpPr>
        <p:spPr>
          <a:xfrm>
            <a:off x="378825" y="1515050"/>
            <a:ext cx="3354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Metal triangle played by striking with metal stick</a:t>
            </a:r>
            <a:endParaRPr sz="2400"/>
          </a:p>
          <a:p>
            <a:pPr indent="0" lvl="0" marL="457200" rtl="0" algn="l">
              <a:lnSpc>
                <a:spcPct val="100000"/>
              </a:lnSpc>
              <a:spcBef>
                <a:spcPts val="0"/>
              </a:spcBef>
              <a:spcAft>
                <a:spcPts val="0"/>
              </a:spcAft>
              <a:buNone/>
            </a:pPr>
            <a:r>
              <a:t/>
            </a:r>
            <a:endParaRPr sz="2400"/>
          </a:p>
        </p:txBody>
      </p:sp>
      <p:pic>
        <p:nvPicPr>
          <p:cNvPr id="699" name="Google Shape;699;p40"/>
          <p:cNvPicPr preferRelativeResize="0"/>
          <p:nvPr/>
        </p:nvPicPr>
        <p:blipFill>
          <a:blip r:embed="rId3">
            <a:alphaModFix/>
          </a:blip>
          <a:stretch>
            <a:fillRect/>
          </a:stretch>
        </p:blipFill>
        <p:spPr>
          <a:xfrm>
            <a:off x="4490125" y="152400"/>
            <a:ext cx="4501476" cy="4501476"/>
          </a:xfrm>
          <a:prstGeom prst="rect">
            <a:avLst/>
          </a:prstGeom>
          <a:noFill/>
          <a:ln>
            <a:noFill/>
          </a:ln>
        </p:spPr>
      </p:pic>
      <p:pic>
        <p:nvPicPr>
          <p:cNvPr descr="MEINL 8&quot; Triangle played by great artist Jose Cortijo ... Enjoy!" id="700" name="Google Shape;700;p40" title="Advanced Techniques on Triangle">
            <a:hlinkClick r:id="rId4"/>
          </p:cNvPr>
          <p:cNvPicPr preferRelativeResize="0"/>
          <p:nvPr/>
        </p:nvPicPr>
        <p:blipFill>
          <a:blip r:embed="rId5">
            <a:alphaModFix/>
          </a:blip>
          <a:stretch>
            <a:fillRect/>
          </a:stretch>
        </p:blipFill>
        <p:spPr>
          <a:xfrm>
            <a:off x="1410100" y="2819650"/>
            <a:ext cx="2815724" cy="211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41"/>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6</a:t>
            </a:r>
            <a:r>
              <a:rPr lang="en" sz="4800"/>
              <a:t>. Claves</a:t>
            </a:r>
            <a:endParaRPr sz="4800"/>
          </a:p>
        </p:txBody>
      </p:sp>
      <p:sp>
        <p:nvSpPr>
          <p:cNvPr id="706" name="Google Shape;706;p41"/>
          <p:cNvSpPr txBox="1"/>
          <p:nvPr>
            <p:ph idx="1" type="body"/>
          </p:nvPr>
        </p:nvSpPr>
        <p:spPr>
          <a:xfrm>
            <a:off x="411025" y="1226925"/>
            <a:ext cx="37977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Two dowels of wood that you hit together </a:t>
            </a:r>
            <a:endParaRPr sz="2400"/>
          </a:p>
          <a:p>
            <a:pPr indent="-381000" lvl="0" marL="457200" rtl="0" algn="l">
              <a:lnSpc>
                <a:spcPct val="100000"/>
              </a:lnSpc>
              <a:spcBef>
                <a:spcPts val="0"/>
              </a:spcBef>
              <a:spcAft>
                <a:spcPts val="0"/>
              </a:spcAft>
              <a:buSzPts val="2400"/>
              <a:buChar char="●"/>
            </a:pPr>
            <a:r>
              <a:rPr lang="en" sz="2400"/>
              <a:t>You hold one in your palm and use the other to hit </a:t>
            </a:r>
            <a:endParaRPr sz="2400"/>
          </a:p>
          <a:p>
            <a:pPr indent="0" lvl="0" marL="457200" rtl="0" algn="l">
              <a:lnSpc>
                <a:spcPct val="100000"/>
              </a:lnSpc>
              <a:spcBef>
                <a:spcPts val="0"/>
              </a:spcBef>
              <a:spcAft>
                <a:spcPts val="0"/>
              </a:spcAft>
              <a:buNone/>
            </a:pPr>
            <a:r>
              <a:rPr lang="en" sz="2400"/>
              <a:t>the </a:t>
            </a:r>
            <a:endParaRPr sz="2400"/>
          </a:p>
          <a:p>
            <a:pPr indent="0" lvl="0" marL="457200" rtl="0" algn="l">
              <a:lnSpc>
                <a:spcPct val="100000"/>
              </a:lnSpc>
              <a:spcBef>
                <a:spcPts val="0"/>
              </a:spcBef>
              <a:spcAft>
                <a:spcPts val="0"/>
              </a:spcAft>
              <a:buNone/>
            </a:pPr>
            <a:r>
              <a:rPr lang="en" sz="2400"/>
              <a:t>top </a:t>
            </a:r>
            <a:endParaRPr sz="2400"/>
          </a:p>
        </p:txBody>
      </p:sp>
      <p:pic>
        <p:nvPicPr>
          <p:cNvPr id="707" name="Google Shape;707;p41"/>
          <p:cNvPicPr preferRelativeResize="0"/>
          <p:nvPr/>
        </p:nvPicPr>
        <p:blipFill>
          <a:blip r:embed="rId3">
            <a:alphaModFix/>
          </a:blip>
          <a:stretch>
            <a:fillRect/>
          </a:stretch>
        </p:blipFill>
        <p:spPr>
          <a:xfrm>
            <a:off x="4866175" y="379475"/>
            <a:ext cx="4501475" cy="4384554"/>
          </a:xfrm>
          <a:prstGeom prst="rect">
            <a:avLst/>
          </a:prstGeom>
          <a:noFill/>
          <a:ln>
            <a:noFill/>
          </a:ln>
        </p:spPr>
      </p:pic>
      <p:pic>
        <p:nvPicPr>
          <p:cNvPr descr="http://musicmax.eu/p4805en&#10;&#10;The MEINL Wood Claves are the most common claves and produce the classic cutting sound.&#10;&#10;MEINL Wood Claves CL1HW&#10;&#10;Features:&#10;&#10;- Solid body&#10;- Size: 8&quot; x 1&quot;&#10;- Material: Hardwood&#10;&#10;How to play claves.&#10;&#10;Music shop MusicMax. You can order musical instruments online:&#10;http://www.musicmax.eu&#10;&#10;MusicMax Facebook: https://www.facebook.com/MusicMaxEu&#10;&#10;If you like this video subscribe to our channel: &#10;http://www.youtube.com/channel/UCL1Aw1UGz9CGeuqsbGXCF3Q&#10;&#10;http://youtu.be/PztpUbWVgEs" id="708" name="Google Shape;708;p41" title="MEINL Wood Claves CL1HW | Demonstration of sound | How to play claves">
            <a:hlinkClick r:id="rId4"/>
          </p:cNvPr>
          <p:cNvPicPr preferRelativeResize="0"/>
          <p:nvPr/>
        </p:nvPicPr>
        <p:blipFill>
          <a:blip r:embed="rId5">
            <a:alphaModFix/>
          </a:blip>
          <a:stretch>
            <a:fillRect/>
          </a:stretch>
        </p:blipFill>
        <p:spPr>
          <a:xfrm>
            <a:off x="1881825" y="2887950"/>
            <a:ext cx="2742600" cy="2056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42"/>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7</a:t>
            </a:r>
            <a:r>
              <a:rPr lang="en" sz="4800"/>
              <a:t>. </a:t>
            </a:r>
            <a:r>
              <a:rPr lang="en" sz="4800"/>
              <a:t>Tambourine</a:t>
            </a:r>
            <a:endParaRPr sz="4800"/>
          </a:p>
        </p:txBody>
      </p:sp>
      <p:sp>
        <p:nvSpPr>
          <p:cNvPr id="714" name="Google Shape;714;p42"/>
          <p:cNvSpPr txBox="1"/>
          <p:nvPr>
            <p:ph idx="1" type="body"/>
          </p:nvPr>
        </p:nvSpPr>
        <p:spPr>
          <a:xfrm>
            <a:off x="94000" y="1226925"/>
            <a:ext cx="47724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A wooden frame with small metal cymbals (zills) around the edge</a:t>
            </a:r>
            <a:endParaRPr sz="2400"/>
          </a:p>
          <a:p>
            <a:pPr indent="-381000" lvl="0" marL="457200" rtl="0" algn="l">
              <a:lnSpc>
                <a:spcPct val="100000"/>
              </a:lnSpc>
              <a:spcBef>
                <a:spcPts val="0"/>
              </a:spcBef>
              <a:spcAft>
                <a:spcPts val="0"/>
              </a:spcAft>
              <a:buSzPts val="2400"/>
              <a:buChar char="●"/>
            </a:pPr>
            <a:r>
              <a:rPr lang="en" sz="2400"/>
              <a:t>Some have a drumhead, some don’t </a:t>
            </a:r>
            <a:endParaRPr sz="2400"/>
          </a:p>
          <a:p>
            <a:pPr indent="-381000" lvl="0" marL="457200" rtl="0" algn="l">
              <a:lnSpc>
                <a:spcPct val="100000"/>
              </a:lnSpc>
              <a:spcBef>
                <a:spcPts val="0"/>
              </a:spcBef>
              <a:spcAft>
                <a:spcPts val="0"/>
              </a:spcAft>
              <a:buSzPts val="2400"/>
              <a:buChar char="●"/>
            </a:pPr>
            <a:r>
              <a:rPr lang="en" sz="2400"/>
              <a:t>Play by holding</a:t>
            </a:r>
            <a:endParaRPr sz="2400"/>
          </a:p>
          <a:p>
            <a:pPr indent="0" lvl="0" marL="457200" rtl="0" algn="l">
              <a:lnSpc>
                <a:spcPct val="100000"/>
              </a:lnSpc>
              <a:spcBef>
                <a:spcPts val="0"/>
              </a:spcBef>
              <a:spcAft>
                <a:spcPts val="0"/>
              </a:spcAft>
              <a:buNone/>
            </a:pPr>
            <a:r>
              <a:rPr lang="en" sz="2400"/>
              <a:t>with one hand, </a:t>
            </a:r>
            <a:endParaRPr sz="2400"/>
          </a:p>
          <a:p>
            <a:pPr indent="0" lvl="0" marL="457200" rtl="0" algn="l">
              <a:lnSpc>
                <a:spcPct val="100000"/>
              </a:lnSpc>
              <a:spcBef>
                <a:spcPts val="0"/>
              </a:spcBef>
              <a:spcAft>
                <a:spcPts val="0"/>
              </a:spcAft>
              <a:buNone/>
            </a:pPr>
            <a:r>
              <a:rPr lang="en" sz="2400"/>
              <a:t>hitting with </a:t>
            </a:r>
            <a:endParaRPr sz="2400"/>
          </a:p>
          <a:p>
            <a:pPr indent="0" lvl="0" marL="457200" rtl="0" algn="l">
              <a:lnSpc>
                <a:spcPct val="100000"/>
              </a:lnSpc>
              <a:spcBef>
                <a:spcPts val="0"/>
              </a:spcBef>
              <a:spcAft>
                <a:spcPts val="0"/>
              </a:spcAft>
              <a:buNone/>
            </a:pPr>
            <a:r>
              <a:rPr lang="en" sz="2400"/>
              <a:t>other and </a:t>
            </a:r>
            <a:endParaRPr sz="2400"/>
          </a:p>
          <a:p>
            <a:pPr indent="0" lvl="0" marL="457200" rtl="0" algn="l">
              <a:lnSpc>
                <a:spcPct val="100000"/>
              </a:lnSpc>
              <a:spcBef>
                <a:spcPts val="0"/>
              </a:spcBef>
              <a:spcAft>
                <a:spcPts val="0"/>
              </a:spcAft>
              <a:buNone/>
            </a:pPr>
            <a:r>
              <a:rPr lang="en" sz="2400"/>
              <a:t>shaking</a:t>
            </a:r>
            <a:endParaRPr sz="2400"/>
          </a:p>
        </p:txBody>
      </p:sp>
      <p:pic>
        <p:nvPicPr>
          <p:cNvPr id="715" name="Google Shape;715;p42"/>
          <p:cNvPicPr preferRelativeResize="0"/>
          <p:nvPr/>
        </p:nvPicPr>
        <p:blipFill>
          <a:blip r:embed="rId3">
            <a:alphaModFix/>
          </a:blip>
          <a:stretch>
            <a:fillRect/>
          </a:stretch>
        </p:blipFill>
        <p:spPr>
          <a:xfrm>
            <a:off x="5331575" y="58400"/>
            <a:ext cx="4125374" cy="4832169"/>
          </a:xfrm>
          <a:prstGeom prst="rect">
            <a:avLst/>
          </a:prstGeom>
          <a:noFill/>
          <a:ln>
            <a:noFill/>
          </a:ln>
        </p:spPr>
      </p:pic>
      <p:pic>
        <p:nvPicPr>
          <p:cNvPr descr="Edoardo Giachino&#10;Accademia Nazionale di Santa Cecilia&#10;www.santacecilia.it&#10;https://www.facebook.com/edoardogiachino.percussion&#10;edoardogiachino@gmail.com" id="716" name="Google Shape;716;p42" title="Edoardo Giachino Tambourine Tamburello Basco">
            <a:hlinkClick r:id="rId4"/>
          </p:cNvPr>
          <p:cNvPicPr preferRelativeResize="0"/>
          <p:nvPr/>
        </p:nvPicPr>
        <p:blipFill>
          <a:blip r:embed="rId5">
            <a:alphaModFix/>
          </a:blip>
          <a:stretch>
            <a:fillRect/>
          </a:stretch>
        </p:blipFill>
        <p:spPr>
          <a:xfrm>
            <a:off x="2750150" y="2954500"/>
            <a:ext cx="2581424" cy="1936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43"/>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8</a:t>
            </a:r>
            <a:r>
              <a:rPr lang="en" sz="4800"/>
              <a:t>. Guiro</a:t>
            </a:r>
            <a:endParaRPr sz="4800"/>
          </a:p>
        </p:txBody>
      </p:sp>
      <p:sp>
        <p:nvSpPr>
          <p:cNvPr id="722" name="Google Shape;722;p43"/>
          <p:cNvSpPr txBox="1"/>
          <p:nvPr>
            <p:ph idx="1" type="body"/>
          </p:nvPr>
        </p:nvSpPr>
        <p:spPr>
          <a:xfrm>
            <a:off x="392250" y="1226925"/>
            <a:ext cx="43350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Latin American instrument</a:t>
            </a:r>
            <a:endParaRPr sz="2400"/>
          </a:p>
          <a:p>
            <a:pPr indent="-381000" lvl="0" marL="457200" rtl="0" algn="l">
              <a:lnSpc>
                <a:spcPct val="100000"/>
              </a:lnSpc>
              <a:spcBef>
                <a:spcPts val="0"/>
              </a:spcBef>
              <a:spcAft>
                <a:spcPts val="0"/>
              </a:spcAft>
              <a:buSzPts val="2400"/>
              <a:buChar char="●"/>
            </a:pPr>
            <a:r>
              <a:rPr lang="en" sz="2400"/>
              <a:t>Originally made out of a hollowed out gourd, with notches cut in the side</a:t>
            </a:r>
            <a:endParaRPr sz="2400"/>
          </a:p>
          <a:p>
            <a:pPr indent="-381000" lvl="0" marL="457200" rtl="0" algn="l">
              <a:lnSpc>
                <a:spcPct val="100000"/>
              </a:lnSpc>
              <a:spcBef>
                <a:spcPts val="0"/>
              </a:spcBef>
              <a:spcAft>
                <a:spcPts val="0"/>
              </a:spcAft>
              <a:buSzPts val="2400"/>
              <a:buChar char="●"/>
            </a:pPr>
            <a:r>
              <a:rPr lang="en" sz="2400"/>
              <a:t>Played by scraping a stick against the </a:t>
            </a:r>
            <a:endParaRPr sz="2400"/>
          </a:p>
          <a:p>
            <a:pPr indent="0" lvl="0" marL="457200" rtl="0" algn="l">
              <a:lnSpc>
                <a:spcPct val="100000"/>
              </a:lnSpc>
              <a:spcBef>
                <a:spcPts val="0"/>
              </a:spcBef>
              <a:spcAft>
                <a:spcPts val="0"/>
              </a:spcAft>
              <a:buNone/>
            </a:pPr>
            <a:r>
              <a:rPr lang="en" sz="2400"/>
              <a:t>notches </a:t>
            </a:r>
            <a:endParaRPr sz="2400"/>
          </a:p>
        </p:txBody>
      </p:sp>
      <p:pic>
        <p:nvPicPr>
          <p:cNvPr id="723" name="Google Shape;723;p43"/>
          <p:cNvPicPr preferRelativeResize="0"/>
          <p:nvPr/>
        </p:nvPicPr>
        <p:blipFill>
          <a:blip r:embed="rId3">
            <a:alphaModFix/>
          </a:blip>
          <a:stretch>
            <a:fillRect/>
          </a:stretch>
        </p:blipFill>
        <p:spPr>
          <a:xfrm>
            <a:off x="5018625" y="407550"/>
            <a:ext cx="4125375" cy="4125375"/>
          </a:xfrm>
          <a:prstGeom prst="rect">
            <a:avLst/>
          </a:prstGeom>
          <a:noFill/>
          <a:ln>
            <a:noFill/>
          </a:ln>
        </p:spPr>
      </p:pic>
      <p:pic>
        <p:nvPicPr>
          <p:cNvPr descr="Miguel &quot;Pacha&quot; Pozo demonstrates how to play the LP® güiro in a traditional fashion." id="724" name="Google Shape;724;p43" title="Miguel &quot;Pacha&quot; Pozo güiro demo">
            <a:hlinkClick r:id="rId4"/>
          </p:cNvPr>
          <p:cNvPicPr preferRelativeResize="0"/>
          <p:nvPr/>
        </p:nvPicPr>
        <p:blipFill>
          <a:blip r:embed="rId5">
            <a:alphaModFix/>
          </a:blip>
          <a:stretch>
            <a:fillRect/>
          </a:stretch>
        </p:blipFill>
        <p:spPr>
          <a:xfrm>
            <a:off x="2834075" y="3248825"/>
            <a:ext cx="2063675" cy="1547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26"/>
          <p:cNvSpPr txBox="1"/>
          <p:nvPr>
            <p:ph idx="1" type="body"/>
          </p:nvPr>
        </p:nvSpPr>
        <p:spPr>
          <a:xfrm>
            <a:off x="1038225" y="1152475"/>
            <a:ext cx="70674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Here are the instructions on how to play Percussion Instrument Bingo.</a:t>
            </a:r>
            <a:endParaRPr>
              <a:solidFill>
                <a:schemeClr val="dk1"/>
              </a:solidFill>
            </a:endParaRPr>
          </a:p>
          <a:p>
            <a:pPr indent="-342900" lvl="0" marL="457200" rtl="0" algn="l">
              <a:lnSpc>
                <a:spcPct val="100000"/>
              </a:lnSpc>
              <a:spcBef>
                <a:spcPts val="1600"/>
              </a:spcBef>
              <a:spcAft>
                <a:spcPts val="0"/>
              </a:spcAft>
              <a:buClr>
                <a:schemeClr val="dk1"/>
              </a:buClr>
              <a:buSzPts val="1800"/>
              <a:buAutoNum type="arabicPeriod"/>
            </a:pPr>
            <a:r>
              <a:rPr lang="en"/>
              <a:t>Print off enough bingo cards for you and your players. </a:t>
            </a:r>
            <a:endParaRPr>
              <a:solidFill>
                <a:schemeClr val="dk1"/>
              </a:solidFill>
            </a:endParaRPr>
          </a:p>
          <a:p>
            <a:pPr indent="-342900" lvl="0" marL="457200" rtl="0" algn="l">
              <a:lnSpc>
                <a:spcPct val="100000"/>
              </a:lnSpc>
              <a:spcBef>
                <a:spcPts val="0"/>
              </a:spcBef>
              <a:spcAft>
                <a:spcPts val="0"/>
              </a:spcAft>
              <a:buClr>
                <a:schemeClr val="dk1"/>
              </a:buClr>
              <a:buSzPts val="1800"/>
              <a:buAutoNum type="arabicPeriod"/>
            </a:pPr>
            <a:r>
              <a:rPr lang="en"/>
              <a:t>Find items that will work as markers. Things that work well: coins, candies, etc. Anything small that you have a lot of.</a:t>
            </a:r>
            <a:endParaRPr>
              <a:solidFill>
                <a:schemeClr val="dk1"/>
              </a:solidFill>
            </a:endParaRPr>
          </a:p>
          <a:p>
            <a:pPr indent="-342900" lvl="0" marL="457200" rtl="0" algn="l">
              <a:lnSpc>
                <a:spcPct val="100000"/>
              </a:lnSpc>
              <a:spcBef>
                <a:spcPts val="0"/>
              </a:spcBef>
              <a:spcAft>
                <a:spcPts val="0"/>
              </a:spcAft>
              <a:buClr>
                <a:schemeClr val="dk1"/>
              </a:buClr>
              <a:buSzPts val="1800"/>
              <a:buAutoNum type="arabicPeriod"/>
            </a:pPr>
            <a:r>
              <a:rPr lang="en"/>
              <a:t>Watch </a:t>
            </a:r>
            <a:r>
              <a:rPr b="1" lang="en">
                <a:latin typeface="Overpass"/>
                <a:ea typeface="Overpass"/>
                <a:cs typeface="Overpass"/>
                <a:sym typeface="Overpass"/>
              </a:rPr>
              <a:t>Video #1: Intro to Instruments</a:t>
            </a:r>
            <a:r>
              <a:rPr lang="en"/>
              <a:t> so you can learn about the instruments and their sounds. </a:t>
            </a:r>
            <a:endParaRPr/>
          </a:p>
          <a:p>
            <a:pPr indent="-342900" lvl="0" marL="457200" rtl="0" algn="l">
              <a:lnSpc>
                <a:spcPct val="100000"/>
              </a:lnSpc>
              <a:spcBef>
                <a:spcPts val="0"/>
              </a:spcBef>
              <a:spcAft>
                <a:spcPts val="0"/>
              </a:spcAft>
              <a:buClr>
                <a:srgbClr val="434343"/>
              </a:buClr>
              <a:buSzPts val="1800"/>
              <a:buAutoNum type="arabicPeriod"/>
            </a:pPr>
            <a:r>
              <a:rPr lang="en"/>
              <a:t>Watch </a:t>
            </a:r>
            <a:r>
              <a:rPr b="1" lang="en">
                <a:latin typeface="Overpass"/>
                <a:ea typeface="Overpass"/>
                <a:cs typeface="Overpass"/>
                <a:sym typeface="Overpass"/>
              </a:rPr>
              <a:t>Video #2: Play the Game.</a:t>
            </a:r>
            <a:r>
              <a:rPr lang="en"/>
              <a:t> </a:t>
            </a:r>
            <a:endParaRPr/>
          </a:p>
          <a:p>
            <a:pPr indent="0" lvl="0" marL="0" rtl="0" algn="l">
              <a:lnSpc>
                <a:spcPct val="100000"/>
              </a:lnSpc>
              <a:spcBef>
                <a:spcPts val="160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1600"/>
              </a:spcBef>
              <a:spcAft>
                <a:spcPts val="0"/>
              </a:spcAft>
              <a:buClr>
                <a:schemeClr val="dk1"/>
              </a:buClr>
              <a:buSzPts val="1100"/>
              <a:buFont typeface="Arial"/>
              <a:buNone/>
            </a:pPr>
            <a:r>
              <a:t/>
            </a:r>
            <a:endParaRPr sz="1200">
              <a:solidFill>
                <a:schemeClr val="dk1"/>
              </a:solidFill>
              <a:latin typeface="Overpass"/>
              <a:ea typeface="Overpass"/>
              <a:cs typeface="Overpass"/>
              <a:sym typeface="Overpass"/>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496" name="Google Shape;496;p26"/>
          <p:cNvSpPr txBox="1"/>
          <p:nvPr>
            <p:ph type="ctrTitle"/>
          </p:nvPr>
        </p:nvSpPr>
        <p:spPr>
          <a:xfrm>
            <a:off x="1187550" y="280714"/>
            <a:ext cx="6768900" cy="9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TO PLAY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Google Shape;729;p44"/>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9</a:t>
            </a:r>
            <a:r>
              <a:rPr lang="en" sz="4800"/>
              <a:t>. Maracas</a:t>
            </a:r>
            <a:endParaRPr sz="4800"/>
          </a:p>
        </p:txBody>
      </p:sp>
      <p:sp>
        <p:nvSpPr>
          <p:cNvPr id="730" name="Google Shape;730;p44"/>
          <p:cNvSpPr txBox="1"/>
          <p:nvPr>
            <p:ph idx="1" type="body"/>
          </p:nvPr>
        </p:nvSpPr>
        <p:spPr>
          <a:xfrm>
            <a:off x="378825" y="1143400"/>
            <a:ext cx="43350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Very important in </a:t>
            </a:r>
            <a:r>
              <a:rPr lang="en" sz="2400"/>
              <a:t>Caribbean</a:t>
            </a:r>
            <a:r>
              <a:rPr lang="en" sz="2400"/>
              <a:t> and Latin music</a:t>
            </a:r>
            <a:endParaRPr sz="2400"/>
          </a:p>
          <a:p>
            <a:pPr indent="-381000" lvl="0" marL="457200" rtl="0" algn="l">
              <a:lnSpc>
                <a:spcPct val="100000"/>
              </a:lnSpc>
              <a:spcBef>
                <a:spcPts val="0"/>
              </a:spcBef>
              <a:spcAft>
                <a:spcPts val="0"/>
              </a:spcAft>
              <a:buSzPts val="2400"/>
              <a:buChar char="●"/>
            </a:pPr>
            <a:r>
              <a:rPr lang="en" sz="2400"/>
              <a:t>Rattle that you shake to make sound (filled with small </a:t>
            </a:r>
            <a:endParaRPr sz="2400"/>
          </a:p>
          <a:p>
            <a:pPr indent="0" lvl="0" marL="457200" rtl="0" algn="l">
              <a:lnSpc>
                <a:spcPct val="100000"/>
              </a:lnSpc>
              <a:spcBef>
                <a:spcPts val="0"/>
              </a:spcBef>
              <a:spcAft>
                <a:spcPts val="0"/>
              </a:spcAft>
              <a:buNone/>
            </a:pPr>
            <a:r>
              <a:rPr lang="en" sz="2400"/>
              <a:t>beads)</a:t>
            </a:r>
            <a:endParaRPr sz="2400"/>
          </a:p>
        </p:txBody>
      </p:sp>
      <p:pic>
        <p:nvPicPr>
          <p:cNvPr id="731" name="Google Shape;731;p44"/>
          <p:cNvPicPr preferRelativeResize="0"/>
          <p:nvPr/>
        </p:nvPicPr>
        <p:blipFill>
          <a:blip r:embed="rId3">
            <a:alphaModFix/>
          </a:blip>
          <a:stretch>
            <a:fillRect/>
          </a:stretch>
        </p:blipFill>
        <p:spPr>
          <a:xfrm>
            <a:off x="4893075" y="434425"/>
            <a:ext cx="4125375" cy="4125375"/>
          </a:xfrm>
          <a:prstGeom prst="rect">
            <a:avLst/>
          </a:prstGeom>
          <a:noFill/>
          <a:ln>
            <a:noFill/>
          </a:ln>
        </p:spPr>
      </p:pic>
      <p:pic>
        <p:nvPicPr>
          <p:cNvPr descr="In this video, John Santos teaches how to play maracas." id="732" name="Google Shape;732;p44" title="Playing Maracas with John Santos">
            <a:hlinkClick r:id="rId4"/>
          </p:cNvPr>
          <p:cNvPicPr preferRelativeResize="0"/>
          <p:nvPr/>
        </p:nvPicPr>
        <p:blipFill>
          <a:blip r:embed="rId5">
            <a:alphaModFix/>
          </a:blip>
          <a:stretch>
            <a:fillRect/>
          </a:stretch>
        </p:blipFill>
        <p:spPr>
          <a:xfrm>
            <a:off x="1924975" y="2731800"/>
            <a:ext cx="2788850" cy="2091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45"/>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10</a:t>
            </a:r>
            <a:r>
              <a:rPr lang="en" sz="4800"/>
              <a:t>. Castanets </a:t>
            </a:r>
            <a:endParaRPr sz="4800"/>
          </a:p>
        </p:txBody>
      </p:sp>
      <p:sp>
        <p:nvSpPr>
          <p:cNvPr id="738" name="Google Shape;738;p45"/>
          <p:cNvSpPr txBox="1"/>
          <p:nvPr>
            <p:ph idx="1" type="body"/>
          </p:nvPr>
        </p:nvSpPr>
        <p:spPr>
          <a:xfrm>
            <a:off x="378825" y="1515050"/>
            <a:ext cx="43350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Wooden shells attached together (with string) </a:t>
            </a:r>
            <a:endParaRPr sz="2400"/>
          </a:p>
          <a:p>
            <a:pPr indent="-381000" lvl="0" marL="457200" rtl="0" algn="l">
              <a:lnSpc>
                <a:spcPct val="100000"/>
              </a:lnSpc>
              <a:spcBef>
                <a:spcPts val="0"/>
              </a:spcBef>
              <a:spcAft>
                <a:spcPts val="0"/>
              </a:spcAft>
              <a:buSzPts val="2400"/>
              <a:buChar char="●"/>
            </a:pPr>
            <a:r>
              <a:rPr lang="en" sz="2400"/>
              <a:t>Played in one hand, clacked together</a:t>
            </a:r>
            <a:endParaRPr sz="2400"/>
          </a:p>
        </p:txBody>
      </p:sp>
      <p:pic>
        <p:nvPicPr>
          <p:cNvPr id="739" name="Google Shape;739;p45"/>
          <p:cNvPicPr preferRelativeResize="0"/>
          <p:nvPr/>
        </p:nvPicPr>
        <p:blipFill>
          <a:blip r:embed="rId3">
            <a:alphaModFix/>
          </a:blip>
          <a:stretch>
            <a:fillRect/>
          </a:stretch>
        </p:blipFill>
        <p:spPr>
          <a:xfrm>
            <a:off x="5095875" y="770150"/>
            <a:ext cx="4048125" cy="4048125"/>
          </a:xfrm>
          <a:prstGeom prst="rect">
            <a:avLst/>
          </a:prstGeom>
          <a:noFill/>
          <a:ln>
            <a:noFill/>
          </a:ln>
        </p:spPr>
      </p:pic>
      <p:pic>
        <p:nvPicPr>
          <p:cNvPr descr="Castanets &quot;Meinl castanets&quot; &quot;castanets solo&quot; Castañuelas &quot;castanet lesson orange county&quot; &quot;castanet lessons orange county,ca&quot;" id="740" name="Google Shape;740;p45" title="Castanets &quot;Meinl castanets&quot; &quot;castanets solo&quot; Castañuelas">
            <a:hlinkClick r:id="rId4"/>
          </p:cNvPr>
          <p:cNvPicPr preferRelativeResize="0"/>
          <p:nvPr/>
        </p:nvPicPr>
        <p:blipFill>
          <a:blip r:embed="rId5">
            <a:alphaModFix/>
          </a:blip>
          <a:stretch>
            <a:fillRect/>
          </a:stretch>
        </p:blipFill>
        <p:spPr>
          <a:xfrm>
            <a:off x="2262100" y="2914775"/>
            <a:ext cx="2688900" cy="2016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46"/>
          <p:cNvSpPr txBox="1"/>
          <p:nvPr/>
        </p:nvSpPr>
        <p:spPr>
          <a:xfrm>
            <a:off x="4117275" y="4386138"/>
            <a:ext cx="3000000" cy="4347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900">
                <a:solidFill>
                  <a:schemeClr val="dk1"/>
                </a:solidFill>
                <a:latin typeface="Overpass"/>
                <a:ea typeface="Overpass"/>
                <a:cs typeface="Overpass"/>
                <a:sym typeface="Overpass"/>
              </a:rPr>
              <a:t>Please keep this slide for attribution.</a:t>
            </a:r>
            <a:endParaRPr sz="900">
              <a:solidFill>
                <a:schemeClr val="dk1"/>
              </a:solidFill>
              <a:latin typeface="Overpass"/>
              <a:ea typeface="Overpass"/>
              <a:cs typeface="Overpass"/>
              <a:sym typeface="Overpass"/>
            </a:endParaRPr>
          </a:p>
        </p:txBody>
      </p:sp>
      <p:sp>
        <p:nvSpPr>
          <p:cNvPr id="746" name="Google Shape;746;p46"/>
          <p:cNvSpPr txBox="1"/>
          <p:nvPr>
            <p:ph type="ctrTitle"/>
          </p:nvPr>
        </p:nvSpPr>
        <p:spPr>
          <a:xfrm flipH="1">
            <a:off x="3763925" y="-64125"/>
            <a:ext cx="3388800" cy="188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That’s it!</a:t>
            </a:r>
            <a:endParaRPr/>
          </a:p>
        </p:txBody>
      </p:sp>
      <p:sp>
        <p:nvSpPr>
          <p:cNvPr id="747" name="Google Shape;747;p46"/>
          <p:cNvSpPr txBox="1"/>
          <p:nvPr>
            <p:ph idx="1" type="subTitle"/>
          </p:nvPr>
        </p:nvSpPr>
        <p:spPr>
          <a:xfrm flipH="1">
            <a:off x="3855125" y="1952583"/>
            <a:ext cx="3297600" cy="1571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You now know SO MANY different percussion instruments!</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sp>
        <p:nvSpPr>
          <p:cNvPr id="748" name="Google Shape;748;p46"/>
          <p:cNvSpPr/>
          <p:nvPr/>
        </p:nvSpPr>
        <p:spPr>
          <a:xfrm rot="8721697">
            <a:off x="3302356" y="2277406"/>
            <a:ext cx="374592" cy="422859"/>
          </a:xfrm>
          <a:custGeom>
            <a:rect b="b" l="l" r="r" t="t"/>
            <a:pathLst>
              <a:path extrusionOk="0" h="10995" w="9740">
                <a:moveTo>
                  <a:pt x="2265" y="0"/>
                </a:moveTo>
                <a:cubicBezTo>
                  <a:pt x="1739" y="0"/>
                  <a:pt x="1178" y="228"/>
                  <a:pt x="742" y="664"/>
                </a:cubicBezTo>
                <a:cubicBezTo>
                  <a:pt x="172" y="1235"/>
                  <a:pt x="0" y="2015"/>
                  <a:pt x="134" y="2909"/>
                </a:cubicBezTo>
                <a:lnTo>
                  <a:pt x="1294" y="10821"/>
                </a:lnTo>
                <a:cubicBezTo>
                  <a:pt x="1311" y="10908"/>
                  <a:pt x="1408" y="10995"/>
                  <a:pt x="1511" y="10995"/>
                </a:cubicBezTo>
                <a:cubicBezTo>
                  <a:pt x="1521" y="10995"/>
                  <a:pt x="1531" y="10994"/>
                  <a:pt x="1541" y="10992"/>
                </a:cubicBezTo>
                <a:lnTo>
                  <a:pt x="7723" y="9832"/>
                </a:lnTo>
                <a:cubicBezTo>
                  <a:pt x="7837" y="9813"/>
                  <a:pt x="7913" y="9718"/>
                  <a:pt x="7894" y="9623"/>
                </a:cubicBezTo>
                <a:lnTo>
                  <a:pt x="7419" y="4754"/>
                </a:lnTo>
                <a:cubicBezTo>
                  <a:pt x="7951" y="4716"/>
                  <a:pt x="8446" y="4487"/>
                  <a:pt x="8826" y="4088"/>
                </a:cubicBezTo>
                <a:cubicBezTo>
                  <a:pt x="9625" y="3308"/>
                  <a:pt x="9739" y="2148"/>
                  <a:pt x="9073" y="1501"/>
                </a:cubicBezTo>
                <a:cubicBezTo>
                  <a:pt x="8780" y="1207"/>
                  <a:pt x="8390" y="1065"/>
                  <a:pt x="7977" y="1065"/>
                </a:cubicBezTo>
                <a:cubicBezTo>
                  <a:pt x="7454" y="1065"/>
                  <a:pt x="6895" y="1293"/>
                  <a:pt x="6449" y="1729"/>
                </a:cubicBezTo>
                <a:cubicBezTo>
                  <a:pt x="6011" y="2148"/>
                  <a:pt x="5764" y="2737"/>
                  <a:pt x="5783" y="3346"/>
                </a:cubicBezTo>
                <a:lnTo>
                  <a:pt x="6315" y="8501"/>
                </a:lnTo>
                <a:cubicBezTo>
                  <a:pt x="6315" y="8615"/>
                  <a:pt x="6258" y="8710"/>
                  <a:pt x="6144" y="8729"/>
                </a:cubicBezTo>
                <a:lnTo>
                  <a:pt x="2797" y="9300"/>
                </a:lnTo>
                <a:cubicBezTo>
                  <a:pt x="2787" y="9301"/>
                  <a:pt x="2777" y="9302"/>
                  <a:pt x="2767" y="9302"/>
                </a:cubicBezTo>
                <a:cubicBezTo>
                  <a:pt x="2664" y="9302"/>
                  <a:pt x="2568" y="9214"/>
                  <a:pt x="2568" y="9109"/>
                </a:cubicBezTo>
                <a:lnTo>
                  <a:pt x="1807" y="3707"/>
                </a:lnTo>
                <a:cubicBezTo>
                  <a:pt x="2302" y="3631"/>
                  <a:pt x="2758" y="3403"/>
                  <a:pt x="3120" y="3042"/>
                </a:cubicBezTo>
                <a:cubicBezTo>
                  <a:pt x="3900" y="2262"/>
                  <a:pt x="4014" y="1102"/>
                  <a:pt x="3367" y="436"/>
                </a:cubicBezTo>
                <a:cubicBezTo>
                  <a:pt x="3074" y="142"/>
                  <a:pt x="2680" y="0"/>
                  <a:pt x="22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6"/>
          <p:cNvSpPr/>
          <p:nvPr/>
        </p:nvSpPr>
        <p:spPr>
          <a:xfrm rot="1376910">
            <a:off x="1576751" y="929749"/>
            <a:ext cx="209337" cy="383296"/>
          </a:xfrm>
          <a:custGeom>
            <a:rect b="b" l="l" r="r" t="t"/>
            <a:pathLst>
              <a:path extrusionOk="0" h="10866" w="5935">
                <a:moveTo>
                  <a:pt x="5399" y="0"/>
                </a:moveTo>
                <a:cubicBezTo>
                  <a:pt x="5375" y="0"/>
                  <a:pt x="5351" y="4"/>
                  <a:pt x="5326" y="12"/>
                </a:cubicBezTo>
                <a:lnTo>
                  <a:pt x="1617" y="1324"/>
                </a:lnTo>
                <a:cubicBezTo>
                  <a:pt x="1313" y="1420"/>
                  <a:pt x="1123" y="1743"/>
                  <a:pt x="1180" y="2066"/>
                </a:cubicBezTo>
                <a:lnTo>
                  <a:pt x="2701" y="7544"/>
                </a:lnTo>
                <a:cubicBezTo>
                  <a:pt x="2443" y="7425"/>
                  <a:pt x="2160" y="7370"/>
                  <a:pt x="1882" y="7370"/>
                </a:cubicBezTo>
                <a:cubicBezTo>
                  <a:pt x="1323" y="7370"/>
                  <a:pt x="787" y="7594"/>
                  <a:pt x="533" y="7963"/>
                </a:cubicBezTo>
                <a:cubicBezTo>
                  <a:pt x="0" y="8724"/>
                  <a:pt x="172" y="9827"/>
                  <a:pt x="1085" y="10473"/>
                </a:cubicBezTo>
                <a:cubicBezTo>
                  <a:pt x="1431" y="10737"/>
                  <a:pt x="1841" y="10865"/>
                  <a:pt x="2250" y="10865"/>
                </a:cubicBezTo>
                <a:cubicBezTo>
                  <a:pt x="2783" y="10865"/>
                  <a:pt x="3313" y="10647"/>
                  <a:pt x="3691" y="10226"/>
                </a:cubicBezTo>
                <a:cubicBezTo>
                  <a:pt x="4071" y="9808"/>
                  <a:pt x="4261" y="9237"/>
                  <a:pt x="4204" y="8438"/>
                </a:cubicBezTo>
                <a:cubicBezTo>
                  <a:pt x="4109" y="7259"/>
                  <a:pt x="2949" y="3074"/>
                  <a:pt x="2949" y="3074"/>
                </a:cubicBezTo>
                <a:cubicBezTo>
                  <a:pt x="2892" y="2770"/>
                  <a:pt x="3063" y="2466"/>
                  <a:pt x="3367" y="2352"/>
                </a:cubicBezTo>
                <a:lnTo>
                  <a:pt x="5802" y="1420"/>
                </a:lnTo>
                <a:cubicBezTo>
                  <a:pt x="5897" y="1382"/>
                  <a:pt x="5935" y="1267"/>
                  <a:pt x="5916" y="1172"/>
                </a:cubicBezTo>
                <a:lnTo>
                  <a:pt x="5593" y="126"/>
                </a:lnTo>
                <a:cubicBezTo>
                  <a:pt x="5563" y="51"/>
                  <a:pt x="5486" y="0"/>
                  <a:pt x="53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6"/>
          <p:cNvSpPr/>
          <p:nvPr/>
        </p:nvSpPr>
        <p:spPr>
          <a:xfrm rot="1984032">
            <a:off x="2945280" y="555499"/>
            <a:ext cx="364598" cy="648647"/>
          </a:xfrm>
          <a:custGeom>
            <a:rect b="b" l="l" r="r" t="t"/>
            <a:pathLst>
              <a:path extrusionOk="0" h="10356" w="5821">
                <a:moveTo>
                  <a:pt x="5347" y="1"/>
                </a:moveTo>
                <a:cubicBezTo>
                  <a:pt x="5334" y="1"/>
                  <a:pt x="5321" y="2"/>
                  <a:pt x="5307" y="4"/>
                </a:cubicBezTo>
                <a:lnTo>
                  <a:pt x="2017" y="631"/>
                </a:lnTo>
                <a:cubicBezTo>
                  <a:pt x="1769" y="688"/>
                  <a:pt x="1617" y="917"/>
                  <a:pt x="1636" y="1164"/>
                </a:cubicBezTo>
                <a:lnTo>
                  <a:pt x="2321" y="6794"/>
                </a:lnTo>
                <a:cubicBezTo>
                  <a:pt x="2156" y="6745"/>
                  <a:pt x="1989" y="6722"/>
                  <a:pt x="1824" y="6722"/>
                </a:cubicBezTo>
                <a:cubicBezTo>
                  <a:pt x="1341" y="6722"/>
                  <a:pt x="878" y="6925"/>
                  <a:pt x="552" y="7307"/>
                </a:cubicBezTo>
                <a:cubicBezTo>
                  <a:pt x="0" y="8049"/>
                  <a:pt x="248" y="9191"/>
                  <a:pt x="1142" y="9875"/>
                </a:cubicBezTo>
                <a:cubicBezTo>
                  <a:pt x="1553" y="10197"/>
                  <a:pt x="2031" y="10355"/>
                  <a:pt x="2480" y="10355"/>
                </a:cubicBezTo>
                <a:cubicBezTo>
                  <a:pt x="2986" y="10355"/>
                  <a:pt x="3455" y="10154"/>
                  <a:pt x="3747" y="9761"/>
                </a:cubicBezTo>
                <a:cubicBezTo>
                  <a:pt x="4014" y="9419"/>
                  <a:pt x="4109" y="8962"/>
                  <a:pt x="4014" y="8525"/>
                </a:cubicBezTo>
                <a:lnTo>
                  <a:pt x="4033" y="8525"/>
                </a:lnTo>
                <a:lnTo>
                  <a:pt x="3291" y="2381"/>
                </a:lnTo>
                <a:cubicBezTo>
                  <a:pt x="3253" y="2134"/>
                  <a:pt x="3424" y="1906"/>
                  <a:pt x="3671" y="1849"/>
                </a:cubicBezTo>
                <a:lnTo>
                  <a:pt x="5592" y="1487"/>
                </a:lnTo>
                <a:cubicBezTo>
                  <a:pt x="5726" y="1468"/>
                  <a:pt x="5821" y="1335"/>
                  <a:pt x="5802" y="1202"/>
                </a:cubicBezTo>
                <a:lnTo>
                  <a:pt x="5611" y="213"/>
                </a:lnTo>
                <a:cubicBezTo>
                  <a:pt x="5577" y="76"/>
                  <a:pt x="5466" y="1"/>
                  <a:pt x="534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6"/>
          <p:cNvSpPr/>
          <p:nvPr/>
        </p:nvSpPr>
        <p:spPr>
          <a:xfrm>
            <a:off x="2759775" y="1356267"/>
            <a:ext cx="1134500" cy="288125"/>
          </a:xfrm>
          <a:custGeom>
            <a:rect b="b" l="l" r="r" t="t"/>
            <a:pathLst>
              <a:path extrusionOk="0" h="11525" w="45380">
                <a:moveTo>
                  <a:pt x="0" y="11525"/>
                </a:moveTo>
                <a:cubicBezTo>
                  <a:pt x="15433" y="11525"/>
                  <a:pt x="32539" y="-6214"/>
                  <a:pt x="45380" y="2347"/>
                </a:cubicBezTo>
              </a:path>
            </a:pathLst>
          </a:custGeom>
          <a:noFill/>
          <a:ln cap="flat" cmpd="sng" w="19050">
            <a:solidFill>
              <a:schemeClr val="lt1"/>
            </a:solidFill>
            <a:prstDash val="solid"/>
            <a:round/>
            <a:headEnd len="med" w="med" type="none"/>
            <a:tailEnd len="med" w="med" type="none"/>
          </a:ln>
        </p:spPr>
      </p:sp>
      <p:grpSp>
        <p:nvGrpSpPr>
          <p:cNvPr id="752" name="Google Shape;752;p46"/>
          <p:cNvGrpSpPr/>
          <p:nvPr/>
        </p:nvGrpSpPr>
        <p:grpSpPr>
          <a:xfrm>
            <a:off x="613183" y="1644390"/>
            <a:ext cx="3504087" cy="2928894"/>
            <a:chOff x="643100" y="237500"/>
            <a:chExt cx="6266250" cy="5237650"/>
          </a:xfrm>
        </p:grpSpPr>
        <p:sp>
          <p:nvSpPr>
            <p:cNvPr id="753" name="Google Shape;753;p46"/>
            <p:cNvSpPr/>
            <p:nvPr/>
          </p:nvSpPr>
          <p:spPr>
            <a:xfrm>
              <a:off x="2784900" y="1799700"/>
              <a:ext cx="1884825" cy="2124875"/>
            </a:xfrm>
            <a:custGeom>
              <a:rect b="b" l="l" r="r" t="t"/>
              <a:pathLst>
                <a:path extrusionOk="0" h="84995" w="75393">
                  <a:moveTo>
                    <a:pt x="15623" y="0"/>
                  </a:moveTo>
                  <a:cubicBezTo>
                    <a:pt x="12427" y="0"/>
                    <a:pt x="9204" y="1080"/>
                    <a:pt x="6561" y="3335"/>
                  </a:cubicBezTo>
                  <a:cubicBezTo>
                    <a:pt x="0" y="8931"/>
                    <a:pt x="0" y="19157"/>
                    <a:pt x="6561" y="24753"/>
                  </a:cubicBezTo>
                  <a:cubicBezTo>
                    <a:pt x="9262" y="26972"/>
                    <a:pt x="11771" y="29287"/>
                    <a:pt x="14376" y="31506"/>
                  </a:cubicBezTo>
                  <a:lnTo>
                    <a:pt x="21997" y="38453"/>
                  </a:lnTo>
                  <a:cubicBezTo>
                    <a:pt x="27111" y="42987"/>
                    <a:pt x="32224" y="47618"/>
                    <a:pt x="37048" y="52539"/>
                  </a:cubicBezTo>
                  <a:cubicBezTo>
                    <a:pt x="41872" y="57363"/>
                    <a:pt x="46406" y="62476"/>
                    <a:pt x="51037" y="67493"/>
                  </a:cubicBezTo>
                  <a:cubicBezTo>
                    <a:pt x="55668" y="72510"/>
                    <a:pt x="60203" y="77623"/>
                    <a:pt x="64544" y="82929"/>
                  </a:cubicBezTo>
                  <a:cubicBezTo>
                    <a:pt x="65659" y="84389"/>
                    <a:pt x="67066" y="84995"/>
                    <a:pt x="68436" y="84995"/>
                  </a:cubicBezTo>
                  <a:cubicBezTo>
                    <a:pt x="72044" y="84995"/>
                    <a:pt x="75392" y="80794"/>
                    <a:pt x="72455" y="76948"/>
                  </a:cubicBezTo>
                  <a:cubicBezTo>
                    <a:pt x="68596" y="71255"/>
                    <a:pt x="64930" y="65467"/>
                    <a:pt x="61264" y="59582"/>
                  </a:cubicBezTo>
                  <a:lnTo>
                    <a:pt x="55765" y="50706"/>
                  </a:lnTo>
                  <a:lnTo>
                    <a:pt x="53063" y="46268"/>
                  </a:lnTo>
                  <a:cubicBezTo>
                    <a:pt x="52195" y="44820"/>
                    <a:pt x="51327" y="43277"/>
                    <a:pt x="50362" y="41830"/>
                  </a:cubicBezTo>
                  <a:cubicBezTo>
                    <a:pt x="46503" y="36137"/>
                    <a:pt x="42644" y="30349"/>
                    <a:pt x="38881" y="24560"/>
                  </a:cubicBezTo>
                  <a:lnTo>
                    <a:pt x="33285" y="15781"/>
                  </a:lnTo>
                  <a:cubicBezTo>
                    <a:pt x="31356" y="12790"/>
                    <a:pt x="29523" y="9895"/>
                    <a:pt x="27786" y="6905"/>
                  </a:cubicBezTo>
                  <a:lnTo>
                    <a:pt x="27690" y="6808"/>
                  </a:lnTo>
                  <a:cubicBezTo>
                    <a:pt x="25040" y="2372"/>
                    <a:pt x="20360" y="0"/>
                    <a:pt x="15623"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6"/>
            <p:cNvSpPr/>
            <p:nvPr/>
          </p:nvSpPr>
          <p:spPr>
            <a:xfrm>
              <a:off x="4418575" y="3778850"/>
              <a:ext cx="498500" cy="134550"/>
            </a:xfrm>
            <a:custGeom>
              <a:rect b="b" l="l" r="r" t="t"/>
              <a:pathLst>
                <a:path extrusionOk="0" h="5382" w="19940">
                  <a:moveTo>
                    <a:pt x="5468" y="4921"/>
                  </a:moveTo>
                  <a:cubicBezTo>
                    <a:pt x="5427" y="4948"/>
                    <a:pt x="5385" y="4973"/>
                    <a:pt x="5340" y="4997"/>
                  </a:cubicBezTo>
                  <a:lnTo>
                    <a:pt x="5340" y="4997"/>
                  </a:lnTo>
                  <a:cubicBezTo>
                    <a:pt x="5383" y="4973"/>
                    <a:pt x="5425" y="4948"/>
                    <a:pt x="5468" y="4921"/>
                  </a:cubicBezTo>
                  <a:close/>
                  <a:moveTo>
                    <a:pt x="3828" y="1"/>
                  </a:moveTo>
                  <a:cubicBezTo>
                    <a:pt x="3346" y="1"/>
                    <a:pt x="2960" y="194"/>
                    <a:pt x="2574" y="386"/>
                  </a:cubicBezTo>
                  <a:lnTo>
                    <a:pt x="2574" y="194"/>
                  </a:lnTo>
                  <a:lnTo>
                    <a:pt x="2574" y="194"/>
                  </a:lnTo>
                  <a:cubicBezTo>
                    <a:pt x="0" y="1882"/>
                    <a:pt x="1583" y="5381"/>
                    <a:pt x="3970" y="5381"/>
                  </a:cubicBezTo>
                  <a:cubicBezTo>
                    <a:pt x="4167" y="5381"/>
                    <a:pt x="4369" y="5358"/>
                    <a:pt x="4575" y="5307"/>
                  </a:cubicBezTo>
                  <a:lnTo>
                    <a:pt x="4793" y="5307"/>
                  </a:lnTo>
                  <a:lnTo>
                    <a:pt x="5179" y="5210"/>
                  </a:lnTo>
                  <a:lnTo>
                    <a:pt x="6047" y="5017"/>
                  </a:lnTo>
                  <a:lnTo>
                    <a:pt x="7880" y="4632"/>
                  </a:lnTo>
                  <a:cubicBezTo>
                    <a:pt x="9038" y="4342"/>
                    <a:pt x="10292" y="4149"/>
                    <a:pt x="11450" y="3956"/>
                  </a:cubicBezTo>
                  <a:cubicBezTo>
                    <a:pt x="13765" y="3474"/>
                    <a:pt x="16177" y="3184"/>
                    <a:pt x="18589" y="3088"/>
                  </a:cubicBezTo>
                  <a:cubicBezTo>
                    <a:pt x="19843" y="2991"/>
                    <a:pt x="19940" y="1158"/>
                    <a:pt x="18686" y="965"/>
                  </a:cubicBezTo>
                  <a:cubicBezTo>
                    <a:pt x="16177" y="579"/>
                    <a:pt x="13669" y="290"/>
                    <a:pt x="11160" y="194"/>
                  </a:cubicBezTo>
                  <a:cubicBezTo>
                    <a:pt x="9906" y="97"/>
                    <a:pt x="8748" y="1"/>
                    <a:pt x="7494"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6"/>
            <p:cNvSpPr/>
            <p:nvPr/>
          </p:nvSpPr>
          <p:spPr>
            <a:xfrm>
              <a:off x="4543025" y="3597575"/>
              <a:ext cx="511525" cy="282300"/>
            </a:xfrm>
            <a:custGeom>
              <a:rect b="b" l="l" r="r" t="t"/>
              <a:pathLst>
                <a:path extrusionOk="0" h="11292" w="20461">
                  <a:moveTo>
                    <a:pt x="16921" y="0"/>
                  </a:moveTo>
                  <a:cubicBezTo>
                    <a:pt x="14602" y="0"/>
                    <a:pt x="12322" y="289"/>
                    <a:pt x="10041" y="788"/>
                  </a:cubicBezTo>
                  <a:cubicBezTo>
                    <a:pt x="8401" y="1173"/>
                    <a:pt x="6761" y="1752"/>
                    <a:pt x="5314" y="2524"/>
                  </a:cubicBezTo>
                  <a:cubicBezTo>
                    <a:pt x="3481" y="3392"/>
                    <a:pt x="1937" y="4743"/>
                    <a:pt x="972" y="6576"/>
                  </a:cubicBezTo>
                  <a:lnTo>
                    <a:pt x="780" y="6962"/>
                  </a:lnTo>
                  <a:cubicBezTo>
                    <a:pt x="683" y="7252"/>
                    <a:pt x="587" y="7541"/>
                    <a:pt x="490" y="7830"/>
                  </a:cubicBezTo>
                  <a:cubicBezTo>
                    <a:pt x="1" y="10006"/>
                    <a:pt x="1688" y="11292"/>
                    <a:pt x="3339" y="11292"/>
                  </a:cubicBezTo>
                  <a:cubicBezTo>
                    <a:pt x="4618" y="11292"/>
                    <a:pt x="5875" y="10521"/>
                    <a:pt x="6086" y="8795"/>
                  </a:cubicBezTo>
                  <a:cubicBezTo>
                    <a:pt x="6375" y="7830"/>
                    <a:pt x="6954" y="6962"/>
                    <a:pt x="7822" y="6383"/>
                  </a:cubicBezTo>
                  <a:cubicBezTo>
                    <a:pt x="8787" y="5515"/>
                    <a:pt x="9945" y="4840"/>
                    <a:pt x="11199" y="4357"/>
                  </a:cubicBezTo>
                  <a:cubicBezTo>
                    <a:pt x="13804" y="3103"/>
                    <a:pt x="16505" y="2331"/>
                    <a:pt x="19400" y="1945"/>
                  </a:cubicBezTo>
                  <a:cubicBezTo>
                    <a:pt x="20461" y="1752"/>
                    <a:pt x="20461" y="209"/>
                    <a:pt x="19400" y="112"/>
                  </a:cubicBezTo>
                  <a:cubicBezTo>
                    <a:pt x="18568" y="37"/>
                    <a:pt x="17742" y="0"/>
                    <a:pt x="16921"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6"/>
            <p:cNvSpPr/>
            <p:nvPr/>
          </p:nvSpPr>
          <p:spPr>
            <a:xfrm>
              <a:off x="4390600" y="3434500"/>
              <a:ext cx="393825" cy="364250"/>
            </a:xfrm>
            <a:custGeom>
              <a:rect b="b" l="l" r="r" t="t"/>
              <a:pathLst>
                <a:path extrusionOk="0" h="14570" w="15753">
                  <a:moveTo>
                    <a:pt x="14771" y="1"/>
                  </a:moveTo>
                  <a:cubicBezTo>
                    <a:pt x="14651" y="1"/>
                    <a:pt x="14526" y="25"/>
                    <a:pt x="14402" y="75"/>
                  </a:cubicBezTo>
                  <a:cubicBezTo>
                    <a:pt x="13148" y="557"/>
                    <a:pt x="11893" y="1329"/>
                    <a:pt x="10736" y="2101"/>
                  </a:cubicBezTo>
                  <a:cubicBezTo>
                    <a:pt x="9674" y="2873"/>
                    <a:pt x="8613" y="3644"/>
                    <a:pt x="7552" y="4513"/>
                  </a:cubicBezTo>
                  <a:cubicBezTo>
                    <a:pt x="6587" y="5381"/>
                    <a:pt x="5622" y="6249"/>
                    <a:pt x="4561" y="7118"/>
                  </a:cubicBezTo>
                  <a:cubicBezTo>
                    <a:pt x="3596" y="7986"/>
                    <a:pt x="2632" y="8951"/>
                    <a:pt x="1667" y="9915"/>
                  </a:cubicBezTo>
                  <a:cubicBezTo>
                    <a:pt x="1474" y="10012"/>
                    <a:pt x="1377" y="10205"/>
                    <a:pt x="1281" y="10398"/>
                  </a:cubicBezTo>
                  <a:cubicBezTo>
                    <a:pt x="0" y="12554"/>
                    <a:pt x="1827" y="14569"/>
                    <a:pt x="3702" y="14569"/>
                  </a:cubicBezTo>
                  <a:cubicBezTo>
                    <a:pt x="4511" y="14569"/>
                    <a:pt x="5330" y="14194"/>
                    <a:pt x="5912" y="13292"/>
                  </a:cubicBezTo>
                  <a:cubicBezTo>
                    <a:pt x="6587" y="12231"/>
                    <a:pt x="7262" y="11170"/>
                    <a:pt x="8034" y="10108"/>
                  </a:cubicBezTo>
                  <a:cubicBezTo>
                    <a:pt x="8710" y="9144"/>
                    <a:pt x="9481" y="8082"/>
                    <a:pt x="10253" y="7021"/>
                  </a:cubicBezTo>
                  <a:cubicBezTo>
                    <a:pt x="11025" y="6056"/>
                    <a:pt x="11797" y="5092"/>
                    <a:pt x="12665" y="4127"/>
                  </a:cubicBezTo>
                  <a:cubicBezTo>
                    <a:pt x="13437" y="3162"/>
                    <a:pt x="14305" y="2390"/>
                    <a:pt x="15174" y="1618"/>
                  </a:cubicBezTo>
                  <a:lnTo>
                    <a:pt x="15270" y="1618"/>
                  </a:lnTo>
                  <a:cubicBezTo>
                    <a:pt x="15656" y="1329"/>
                    <a:pt x="15752" y="943"/>
                    <a:pt x="15560" y="557"/>
                  </a:cubicBezTo>
                  <a:cubicBezTo>
                    <a:pt x="15416" y="199"/>
                    <a:pt x="15114" y="1"/>
                    <a:pt x="14771"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6"/>
            <p:cNvSpPr/>
            <p:nvPr/>
          </p:nvSpPr>
          <p:spPr>
            <a:xfrm>
              <a:off x="4522775" y="3435750"/>
              <a:ext cx="411200" cy="358150"/>
            </a:xfrm>
            <a:custGeom>
              <a:rect b="b" l="l" r="r" t="t"/>
              <a:pathLst>
                <a:path extrusionOk="0" h="14326" w="16448">
                  <a:moveTo>
                    <a:pt x="15529" y="1"/>
                  </a:moveTo>
                  <a:cubicBezTo>
                    <a:pt x="15450" y="1"/>
                    <a:pt x="15370" y="9"/>
                    <a:pt x="15289" y="25"/>
                  </a:cubicBezTo>
                  <a:cubicBezTo>
                    <a:pt x="12588" y="893"/>
                    <a:pt x="9983" y="2244"/>
                    <a:pt x="7764" y="3980"/>
                  </a:cubicBezTo>
                  <a:cubicBezTo>
                    <a:pt x="6606" y="4752"/>
                    <a:pt x="5545" y="5717"/>
                    <a:pt x="4484" y="6682"/>
                  </a:cubicBezTo>
                  <a:cubicBezTo>
                    <a:pt x="3423" y="7646"/>
                    <a:pt x="2361" y="8611"/>
                    <a:pt x="1493" y="9769"/>
                  </a:cubicBezTo>
                  <a:cubicBezTo>
                    <a:pt x="1300" y="9962"/>
                    <a:pt x="1204" y="10058"/>
                    <a:pt x="1107" y="10251"/>
                  </a:cubicBezTo>
                  <a:cubicBezTo>
                    <a:pt x="1" y="12464"/>
                    <a:pt x="1880" y="14326"/>
                    <a:pt x="3723" y="14326"/>
                  </a:cubicBezTo>
                  <a:cubicBezTo>
                    <a:pt x="4613" y="14326"/>
                    <a:pt x="5494" y="13892"/>
                    <a:pt x="6028" y="12856"/>
                  </a:cubicBezTo>
                  <a:cubicBezTo>
                    <a:pt x="6606" y="11699"/>
                    <a:pt x="7282" y="10637"/>
                    <a:pt x="7957" y="9672"/>
                  </a:cubicBezTo>
                  <a:cubicBezTo>
                    <a:pt x="8729" y="8611"/>
                    <a:pt x="9501" y="7550"/>
                    <a:pt x="10273" y="6585"/>
                  </a:cubicBezTo>
                  <a:cubicBezTo>
                    <a:pt x="11913" y="4656"/>
                    <a:pt x="13842" y="3016"/>
                    <a:pt x="15965" y="1665"/>
                  </a:cubicBezTo>
                  <a:cubicBezTo>
                    <a:pt x="16351" y="1472"/>
                    <a:pt x="16447" y="1086"/>
                    <a:pt x="16351" y="604"/>
                  </a:cubicBezTo>
                  <a:cubicBezTo>
                    <a:pt x="16270" y="202"/>
                    <a:pt x="15922" y="1"/>
                    <a:pt x="15529"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6"/>
            <p:cNvSpPr/>
            <p:nvPr/>
          </p:nvSpPr>
          <p:spPr>
            <a:xfrm>
              <a:off x="4538975" y="3484600"/>
              <a:ext cx="467350" cy="345975"/>
            </a:xfrm>
            <a:custGeom>
              <a:rect b="b" l="l" r="r" t="t"/>
              <a:pathLst>
                <a:path extrusionOk="0" h="13839" w="18694">
                  <a:moveTo>
                    <a:pt x="17729" y="0"/>
                  </a:moveTo>
                  <a:cubicBezTo>
                    <a:pt x="16185" y="193"/>
                    <a:pt x="14641" y="676"/>
                    <a:pt x="13194" y="1351"/>
                  </a:cubicBezTo>
                  <a:cubicBezTo>
                    <a:pt x="11747" y="1930"/>
                    <a:pt x="10493" y="2702"/>
                    <a:pt x="9142" y="3570"/>
                  </a:cubicBezTo>
                  <a:cubicBezTo>
                    <a:pt x="7888" y="4342"/>
                    <a:pt x="6634" y="5114"/>
                    <a:pt x="5476" y="6078"/>
                  </a:cubicBezTo>
                  <a:cubicBezTo>
                    <a:pt x="4222" y="7043"/>
                    <a:pt x="3161" y="7911"/>
                    <a:pt x="1906" y="8973"/>
                  </a:cubicBezTo>
                  <a:cubicBezTo>
                    <a:pt x="1810" y="9166"/>
                    <a:pt x="1617" y="9262"/>
                    <a:pt x="1520" y="9455"/>
                  </a:cubicBezTo>
                  <a:cubicBezTo>
                    <a:pt x="0" y="11597"/>
                    <a:pt x="1846" y="13839"/>
                    <a:pt x="3831" y="13839"/>
                  </a:cubicBezTo>
                  <a:cubicBezTo>
                    <a:pt x="4617" y="13839"/>
                    <a:pt x="5425" y="13487"/>
                    <a:pt x="6055" y="12639"/>
                  </a:cubicBezTo>
                  <a:cubicBezTo>
                    <a:pt x="6827" y="11578"/>
                    <a:pt x="7695" y="10516"/>
                    <a:pt x="8563" y="9455"/>
                  </a:cubicBezTo>
                  <a:cubicBezTo>
                    <a:pt x="9528" y="8394"/>
                    <a:pt x="10493" y="7333"/>
                    <a:pt x="11458" y="6368"/>
                  </a:cubicBezTo>
                  <a:cubicBezTo>
                    <a:pt x="12422" y="5403"/>
                    <a:pt x="13484" y="4535"/>
                    <a:pt x="14545" y="3666"/>
                  </a:cubicBezTo>
                  <a:cubicBezTo>
                    <a:pt x="15606" y="2895"/>
                    <a:pt x="16764" y="2219"/>
                    <a:pt x="18018" y="1833"/>
                  </a:cubicBezTo>
                  <a:cubicBezTo>
                    <a:pt x="18500" y="1640"/>
                    <a:pt x="18693" y="1254"/>
                    <a:pt x="18693" y="869"/>
                  </a:cubicBezTo>
                  <a:cubicBezTo>
                    <a:pt x="18597" y="386"/>
                    <a:pt x="18211" y="0"/>
                    <a:pt x="17729"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6"/>
            <p:cNvSpPr/>
            <p:nvPr/>
          </p:nvSpPr>
          <p:spPr>
            <a:xfrm>
              <a:off x="2787300" y="1801250"/>
              <a:ext cx="1562975" cy="1736425"/>
            </a:xfrm>
            <a:custGeom>
              <a:rect b="b" l="l" r="r" t="t"/>
              <a:pathLst>
                <a:path extrusionOk="0" h="69457" w="62519">
                  <a:moveTo>
                    <a:pt x="15679" y="0"/>
                  </a:moveTo>
                  <a:cubicBezTo>
                    <a:pt x="12467" y="0"/>
                    <a:pt x="9228" y="1095"/>
                    <a:pt x="6561" y="3369"/>
                  </a:cubicBezTo>
                  <a:cubicBezTo>
                    <a:pt x="1" y="8869"/>
                    <a:pt x="1" y="18999"/>
                    <a:pt x="6465" y="24691"/>
                  </a:cubicBezTo>
                  <a:cubicBezTo>
                    <a:pt x="9166" y="26910"/>
                    <a:pt x="11675" y="29225"/>
                    <a:pt x="14280" y="31444"/>
                  </a:cubicBezTo>
                  <a:lnTo>
                    <a:pt x="21901" y="38391"/>
                  </a:lnTo>
                  <a:cubicBezTo>
                    <a:pt x="27015" y="42925"/>
                    <a:pt x="31935" y="47749"/>
                    <a:pt x="36952" y="52477"/>
                  </a:cubicBezTo>
                  <a:cubicBezTo>
                    <a:pt x="41969" y="57204"/>
                    <a:pt x="46310" y="62317"/>
                    <a:pt x="50941" y="67431"/>
                  </a:cubicBezTo>
                  <a:cubicBezTo>
                    <a:pt x="51617" y="68106"/>
                    <a:pt x="52195" y="68781"/>
                    <a:pt x="52774" y="69457"/>
                  </a:cubicBezTo>
                  <a:cubicBezTo>
                    <a:pt x="55186" y="67527"/>
                    <a:pt x="58852" y="64633"/>
                    <a:pt x="62519" y="61739"/>
                  </a:cubicBezTo>
                  <a:cubicBezTo>
                    <a:pt x="62133" y="60967"/>
                    <a:pt x="61650" y="60291"/>
                    <a:pt x="61168" y="59520"/>
                  </a:cubicBezTo>
                  <a:lnTo>
                    <a:pt x="55669" y="50644"/>
                  </a:lnTo>
                  <a:lnTo>
                    <a:pt x="52967" y="46206"/>
                  </a:lnTo>
                  <a:cubicBezTo>
                    <a:pt x="52099" y="44758"/>
                    <a:pt x="51231" y="43215"/>
                    <a:pt x="50169" y="41768"/>
                  </a:cubicBezTo>
                  <a:cubicBezTo>
                    <a:pt x="46407" y="36075"/>
                    <a:pt x="42548" y="30287"/>
                    <a:pt x="38785" y="24498"/>
                  </a:cubicBezTo>
                  <a:lnTo>
                    <a:pt x="33093" y="15719"/>
                  </a:lnTo>
                  <a:cubicBezTo>
                    <a:pt x="31356" y="12728"/>
                    <a:pt x="29427" y="9833"/>
                    <a:pt x="27690" y="6843"/>
                  </a:cubicBezTo>
                  <a:lnTo>
                    <a:pt x="27690" y="6746"/>
                  </a:lnTo>
                  <a:cubicBezTo>
                    <a:pt x="24998" y="2336"/>
                    <a:pt x="20369" y="0"/>
                    <a:pt x="15679" y="0"/>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6"/>
            <p:cNvSpPr/>
            <p:nvPr/>
          </p:nvSpPr>
          <p:spPr>
            <a:xfrm>
              <a:off x="3363775" y="4343250"/>
              <a:ext cx="1034750" cy="629550"/>
            </a:xfrm>
            <a:custGeom>
              <a:rect b="b" l="l" r="r" t="t"/>
              <a:pathLst>
                <a:path extrusionOk="0" h="25182" w="41390">
                  <a:moveTo>
                    <a:pt x="2798" y="0"/>
                  </a:moveTo>
                  <a:lnTo>
                    <a:pt x="0" y="21515"/>
                  </a:lnTo>
                  <a:lnTo>
                    <a:pt x="39556" y="25181"/>
                  </a:lnTo>
                  <a:lnTo>
                    <a:pt x="41389" y="4728"/>
                  </a:lnTo>
                  <a:lnTo>
                    <a:pt x="2798" y="0"/>
                  </a:ln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6"/>
            <p:cNvSpPr/>
            <p:nvPr/>
          </p:nvSpPr>
          <p:spPr>
            <a:xfrm>
              <a:off x="4335775" y="4459025"/>
              <a:ext cx="395575" cy="1016125"/>
            </a:xfrm>
            <a:custGeom>
              <a:rect b="b" l="l" r="r" t="t"/>
              <a:pathLst>
                <a:path extrusionOk="0" h="40645" w="15823">
                  <a:moveTo>
                    <a:pt x="2123" y="0"/>
                  </a:moveTo>
                  <a:lnTo>
                    <a:pt x="1" y="20357"/>
                  </a:lnTo>
                  <a:lnTo>
                    <a:pt x="10903" y="40232"/>
                  </a:lnTo>
                  <a:cubicBezTo>
                    <a:pt x="11024" y="40514"/>
                    <a:pt x="11263" y="40645"/>
                    <a:pt x="11507" y="40645"/>
                  </a:cubicBezTo>
                  <a:cubicBezTo>
                    <a:pt x="11847" y="40645"/>
                    <a:pt x="12197" y="40391"/>
                    <a:pt x="12253" y="39942"/>
                  </a:cubicBezTo>
                  <a:lnTo>
                    <a:pt x="15823" y="1351"/>
                  </a:lnTo>
                  <a:lnTo>
                    <a:pt x="212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6"/>
            <p:cNvSpPr/>
            <p:nvPr/>
          </p:nvSpPr>
          <p:spPr>
            <a:xfrm>
              <a:off x="4562500" y="4481325"/>
              <a:ext cx="101325" cy="929825"/>
            </a:xfrm>
            <a:custGeom>
              <a:rect b="b" l="l" r="r" t="t"/>
              <a:pathLst>
                <a:path extrusionOk="0" h="37193" w="4053">
                  <a:moveTo>
                    <a:pt x="3715" y="1"/>
                  </a:moveTo>
                  <a:cubicBezTo>
                    <a:pt x="3546" y="1"/>
                    <a:pt x="3377" y="121"/>
                    <a:pt x="3377" y="363"/>
                  </a:cubicBezTo>
                  <a:lnTo>
                    <a:pt x="1" y="36831"/>
                  </a:lnTo>
                  <a:cubicBezTo>
                    <a:pt x="1" y="37072"/>
                    <a:pt x="169" y="37193"/>
                    <a:pt x="338" y="37193"/>
                  </a:cubicBezTo>
                  <a:cubicBezTo>
                    <a:pt x="507" y="37193"/>
                    <a:pt x="676" y="37072"/>
                    <a:pt x="676" y="36831"/>
                  </a:cubicBezTo>
                  <a:lnTo>
                    <a:pt x="4053" y="363"/>
                  </a:lnTo>
                  <a:cubicBezTo>
                    <a:pt x="4053" y="121"/>
                    <a:pt x="3884" y="1"/>
                    <a:pt x="37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6"/>
            <p:cNvSpPr/>
            <p:nvPr/>
          </p:nvSpPr>
          <p:spPr>
            <a:xfrm>
              <a:off x="4408125" y="5038500"/>
              <a:ext cx="24150" cy="100100"/>
            </a:xfrm>
            <a:custGeom>
              <a:rect b="b" l="l" r="r" t="t"/>
              <a:pathLst>
                <a:path extrusionOk="0" h="4004" w="966">
                  <a:moveTo>
                    <a:pt x="628" y="0"/>
                  </a:moveTo>
                  <a:cubicBezTo>
                    <a:pt x="459" y="0"/>
                    <a:pt x="290" y="121"/>
                    <a:pt x="290" y="362"/>
                  </a:cubicBezTo>
                  <a:cubicBezTo>
                    <a:pt x="194" y="1423"/>
                    <a:pt x="97" y="2581"/>
                    <a:pt x="1" y="3642"/>
                  </a:cubicBezTo>
                  <a:cubicBezTo>
                    <a:pt x="1" y="3883"/>
                    <a:pt x="170" y="4004"/>
                    <a:pt x="339" y="4004"/>
                  </a:cubicBezTo>
                  <a:cubicBezTo>
                    <a:pt x="507" y="4004"/>
                    <a:pt x="676" y="3883"/>
                    <a:pt x="676" y="3642"/>
                  </a:cubicBezTo>
                  <a:cubicBezTo>
                    <a:pt x="773" y="2581"/>
                    <a:pt x="869" y="1423"/>
                    <a:pt x="966" y="362"/>
                  </a:cubicBezTo>
                  <a:cubicBezTo>
                    <a:pt x="966" y="121"/>
                    <a:pt x="797" y="0"/>
                    <a:pt x="62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6"/>
            <p:cNvSpPr/>
            <p:nvPr/>
          </p:nvSpPr>
          <p:spPr>
            <a:xfrm>
              <a:off x="4468425" y="5120500"/>
              <a:ext cx="31400" cy="117000"/>
            </a:xfrm>
            <a:custGeom>
              <a:rect b="b" l="l" r="r" t="t"/>
              <a:pathLst>
                <a:path extrusionOk="0" h="4680" w="1256">
                  <a:moveTo>
                    <a:pt x="905" y="0"/>
                  </a:moveTo>
                  <a:cubicBezTo>
                    <a:pt x="724" y="0"/>
                    <a:pt x="532" y="121"/>
                    <a:pt x="483" y="362"/>
                  </a:cubicBezTo>
                  <a:lnTo>
                    <a:pt x="1" y="4318"/>
                  </a:lnTo>
                  <a:cubicBezTo>
                    <a:pt x="1" y="4559"/>
                    <a:pt x="170" y="4680"/>
                    <a:pt x="351" y="4680"/>
                  </a:cubicBezTo>
                  <a:cubicBezTo>
                    <a:pt x="532" y="4680"/>
                    <a:pt x="724" y="4559"/>
                    <a:pt x="773" y="4318"/>
                  </a:cubicBezTo>
                  <a:lnTo>
                    <a:pt x="1255" y="362"/>
                  </a:lnTo>
                  <a:cubicBezTo>
                    <a:pt x="1255" y="121"/>
                    <a:pt x="1086" y="0"/>
                    <a:pt x="9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6"/>
            <p:cNvSpPr/>
            <p:nvPr/>
          </p:nvSpPr>
          <p:spPr>
            <a:xfrm>
              <a:off x="4514250" y="4476150"/>
              <a:ext cx="138450" cy="178825"/>
            </a:xfrm>
            <a:custGeom>
              <a:rect b="b" l="l" r="r" t="t"/>
              <a:pathLst>
                <a:path extrusionOk="0" h="7153" w="5538">
                  <a:moveTo>
                    <a:pt x="987" y="1"/>
                  </a:moveTo>
                  <a:cubicBezTo>
                    <a:pt x="849" y="1"/>
                    <a:pt x="715" y="85"/>
                    <a:pt x="676" y="280"/>
                  </a:cubicBezTo>
                  <a:cubicBezTo>
                    <a:pt x="1" y="2113"/>
                    <a:pt x="194" y="4043"/>
                    <a:pt x="1255" y="5683"/>
                  </a:cubicBezTo>
                  <a:cubicBezTo>
                    <a:pt x="1942" y="6599"/>
                    <a:pt x="3052" y="7153"/>
                    <a:pt x="4203" y="7153"/>
                  </a:cubicBezTo>
                  <a:cubicBezTo>
                    <a:pt x="4506" y="7153"/>
                    <a:pt x="4812" y="7114"/>
                    <a:pt x="5114" y="7034"/>
                  </a:cubicBezTo>
                  <a:cubicBezTo>
                    <a:pt x="5537" y="6864"/>
                    <a:pt x="5441" y="6324"/>
                    <a:pt x="5085" y="6324"/>
                  </a:cubicBezTo>
                  <a:cubicBezTo>
                    <a:pt x="5036" y="6324"/>
                    <a:pt x="4981" y="6335"/>
                    <a:pt x="4921" y="6358"/>
                  </a:cubicBezTo>
                  <a:cubicBezTo>
                    <a:pt x="4692" y="6407"/>
                    <a:pt x="4462" y="6431"/>
                    <a:pt x="4236" y="6431"/>
                  </a:cubicBezTo>
                  <a:cubicBezTo>
                    <a:pt x="3131" y="6431"/>
                    <a:pt x="2105" y="5856"/>
                    <a:pt x="1545" y="4815"/>
                  </a:cubicBezTo>
                  <a:cubicBezTo>
                    <a:pt x="966" y="3464"/>
                    <a:pt x="869" y="1920"/>
                    <a:pt x="1352" y="473"/>
                  </a:cubicBezTo>
                  <a:cubicBezTo>
                    <a:pt x="1409" y="185"/>
                    <a:pt x="1192" y="1"/>
                    <a:pt x="9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6"/>
            <p:cNvSpPr/>
            <p:nvPr/>
          </p:nvSpPr>
          <p:spPr>
            <a:xfrm>
              <a:off x="4031875" y="4422850"/>
              <a:ext cx="366650" cy="549950"/>
            </a:xfrm>
            <a:custGeom>
              <a:rect b="b" l="l" r="r" t="t"/>
              <a:pathLst>
                <a:path extrusionOk="0" h="21998" w="14666">
                  <a:moveTo>
                    <a:pt x="2219" y="0"/>
                  </a:moveTo>
                  <a:lnTo>
                    <a:pt x="0" y="20839"/>
                  </a:lnTo>
                  <a:lnTo>
                    <a:pt x="12832" y="21997"/>
                  </a:lnTo>
                  <a:lnTo>
                    <a:pt x="14665" y="1544"/>
                  </a:lnTo>
                  <a:lnTo>
                    <a:pt x="221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6"/>
            <p:cNvSpPr/>
            <p:nvPr/>
          </p:nvSpPr>
          <p:spPr>
            <a:xfrm>
              <a:off x="4084925" y="4424825"/>
              <a:ext cx="72400" cy="528675"/>
            </a:xfrm>
            <a:custGeom>
              <a:rect b="b" l="l" r="r" t="t"/>
              <a:pathLst>
                <a:path extrusionOk="0" h="21147" w="2896">
                  <a:moveTo>
                    <a:pt x="2505" y="0"/>
                  </a:moveTo>
                  <a:cubicBezTo>
                    <a:pt x="2401" y="0"/>
                    <a:pt x="2316" y="63"/>
                    <a:pt x="2316" y="211"/>
                  </a:cubicBezTo>
                  <a:lnTo>
                    <a:pt x="2316" y="307"/>
                  </a:lnTo>
                  <a:cubicBezTo>
                    <a:pt x="1062" y="7061"/>
                    <a:pt x="290" y="14007"/>
                    <a:pt x="1" y="20857"/>
                  </a:cubicBezTo>
                  <a:cubicBezTo>
                    <a:pt x="1" y="21050"/>
                    <a:pt x="146" y="21146"/>
                    <a:pt x="290" y="21146"/>
                  </a:cubicBezTo>
                  <a:cubicBezTo>
                    <a:pt x="435" y="21146"/>
                    <a:pt x="580" y="21050"/>
                    <a:pt x="580" y="20857"/>
                  </a:cubicBezTo>
                  <a:cubicBezTo>
                    <a:pt x="966" y="14007"/>
                    <a:pt x="1641" y="7157"/>
                    <a:pt x="2895" y="404"/>
                  </a:cubicBezTo>
                  <a:cubicBezTo>
                    <a:pt x="2895" y="165"/>
                    <a:pt x="2674" y="0"/>
                    <a:pt x="25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6"/>
            <p:cNvSpPr/>
            <p:nvPr/>
          </p:nvSpPr>
          <p:spPr>
            <a:xfrm>
              <a:off x="5626175" y="3421875"/>
              <a:ext cx="993725" cy="545125"/>
            </a:xfrm>
            <a:custGeom>
              <a:rect b="b" l="l" r="r" t="t"/>
              <a:pathLst>
                <a:path extrusionOk="0" h="21805" w="39749">
                  <a:moveTo>
                    <a:pt x="0" y="1"/>
                  </a:moveTo>
                  <a:lnTo>
                    <a:pt x="193" y="21805"/>
                  </a:lnTo>
                  <a:lnTo>
                    <a:pt x="39074" y="21708"/>
                  </a:lnTo>
                  <a:lnTo>
                    <a:pt x="39749" y="1255"/>
                  </a:lnTo>
                  <a:lnTo>
                    <a:pt x="0" y="1"/>
                  </a:ln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6"/>
            <p:cNvSpPr/>
            <p:nvPr/>
          </p:nvSpPr>
          <p:spPr>
            <a:xfrm>
              <a:off x="6535475" y="2987200"/>
              <a:ext cx="373875" cy="989450"/>
            </a:xfrm>
            <a:custGeom>
              <a:rect b="b" l="l" r="r" t="t"/>
              <a:pathLst>
                <a:path extrusionOk="0" h="39578" w="14955">
                  <a:moveTo>
                    <a:pt x="14237" y="1"/>
                  </a:moveTo>
                  <a:cubicBezTo>
                    <a:pt x="14016" y="1"/>
                    <a:pt x="13783" y="96"/>
                    <a:pt x="13604" y="311"/>
                  </a:cubicBezTo>
                  <a:lnTo>
                    <a:pt x="483" y="18739"/>
                  </a:lnTo>
                  <a:lnTo>
                    <a:pt x="0" y="39095"/>
                  </a:lnTo>
                  <a:lnTo>
                    <a:pt x="13700" y="39578"/>
                  </a:lnTo>
                  <a:lnTo>
                    <a:pt x="14954" y="697"/>
                  </a:lnTo>
                  <a:cubicBezTo>
                    <a:pt x="14954" y="273"/>
                    <a:pt x="14612" y="1"/>
                    <a:pt x="142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6"/>
            <p:cNvSpPr/>
            <p:nvPr/>
          </p:nvSpPr>
          <p:spPr>
            <a:xfrm>
              <a:off x="6798375" y="3046225"/>
              <a:ext cx="43425" cy="932850"/>
            </a:xfrm>
            <a:custGeom>
              <a:rect b="b" l="l" r="r" t="t"/>
              <a:pathLst>
                <a:path extrusionOk="0" h="37314" w="1737">
                  <a:moveTo>
                    <a:pt x="1399" y="0"/>
                  </a:moveTo>
                  <a:cubicBezTo>
                    <a:pt x="1230" y="0"/>
                    <a:pt x="1062" y="121"/>
                    <a:pt x="1062" y="362"/>
                  </a:cubicBezTo>
                  <a:cubicBezTo>
                    <a:pt x="676" y="12518"/>
                    <a:pt x="290" y="24771"/>
                    <a:pt x="0" y="37024"/>
                  </a:cubicBezTo>
                  <a:cubicBezTo>
                    <a:pt x="0" y="37217"/>
                    <a:pt x="169" y="37313"/>
                    <a:pt x="338" y="37313"/>
                  </a:cubicBezTo>
                  <a:cubicBezTo>
                    <a:pt x="507" y="37313"/>
                    <a:pt x="676" y="37217"/>
                    <a:pt x="676" y="37024"/>
                  </a:cubicBezTo>
                  <a:cubicBezTo>
                    <a:pt x="1062" y="24771"/>
                    <a:pt x="1448" y="12518"/>
                    <a:pt x="1737" y="362"/>
                  </a:cubicBezTo>
                  <a:cubicBezTo>
                    <a:pt x="1737" y="121"/>
                    <a:pt x="1568" y="0"/>
                    <a:pt x="139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6"/>
            <p:cNvSpPr/>
            <p:nvPr/>
          </p:nvSpPr>
          <p:spPr>
            <a:xfrm>
              <a:off x="6634350" y="3294650"/>
              <a:ext cx="21750" cy="102525"/>
            </a:xfrm>
            <a:custGeom>
              <a:rect b="b" l="l" r="r" t="t"/>
              <a:pathLst>
                <a:path extrusionOk="0" h="4101" w="870">
                  <a:moveTo>
                    <a:pt x="483" y="1"/>
                  </a:moveTo>
                  <a:cubicBezTo>
                    <a:pt x="290" y="1"/>
                    <a:pt x="97" y="121"/>
                    <a:pt x="97" y="362"/>
                  </a:cubicBezTo>
                  <a:lnTo>
                    <a:pt x="1" y="3739"/>
                  </a:lnTo>
                  <a:cubicBezTo>
                    <a:pt x="1" y="3980"/>
                    <a:pt x="194" y="4101"/>
                    <a:pt x="387" y="4101"/>
                  </a:cubicBezTo>
                  <a:cubicBezTo>
                    <a:pt x="580" y="4101"/>
                    <a:pt x="773" y="3980"/>
                    <a:pt x="773" y="3739"/>
                  </a:cubicBezTo>
                  <a:lnTo>
                    <a:pt x="869" y="362"/>
                  </a:lnTo>
                  <a:cubicBezTo>
                    <a:pt x="869" y="121"/>
                    <a:pt x="676" y="1"/>
                    <a:pt x="4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6"/>
            <p:cNvSpPr/>
            <p:nvPr/>
          </p:nvSpPr>
          <p:spPr>
            <a:xfrm>
              <a:off x="6711550" y="3205400"/>
              <a:ext cx="19300" cy="117025"/>
            </a:xfrm>
            <a:custGeom>
              <a:rect b="b" l="l" r="r" t="t"/>
              <a:pathLst>
                <a:path extrusionOk="0" h="4681" w="772">
                  <a:moveTo>
                    <a:pt x="386" y="1"/>
                  </a:moveTo>
                  <a:cubicBezTo>
                    <a:pt x="193" y="1"/>
                    <a:pt x="0" y="122"/>
                    <a:pt x="0" y="363"/>
                  </a:cubicBezTo>
                  <a:lnTo>
                    <a:pt x="0" y="4318"/>
                  </a:lnTo>
                  <a:cubicBezTo>
                    <a:pt x="0" y="4560"/>
                    <a:pt x="193" y="4680"/>
                    <a:pt x="386" y="4680"/>
                  </a:cubicBezTo>
                  <a:cubicBezTo>
                    <a:pt x="579" y="4680"/>
                    <a:pt x="772" y="4560"/>
                    <a:pt x="772" y="4318"/>
                  </a:cubicBezTo>
                  <a:lnTo>
                    <a:pt x="772" y="363"/>
                  </a:lnTo>
                  <a:cubicBezTo>
                    <a:pt x="772" y="122"/>
                    <a:pt x="579" y="1"/>
                    <a:pt x="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6"/>
            <p:cNvSpPr/>
            <p:nvPr/>
          </p:nvSpPr>
          <p:spPr>
            <a:xfrm>
              <a:off x="6670550" y="3799575"/>
              <a:ext cx="152700" cy="167875"/>
            </a:xfrm>
            <a:custGeom>
              <a:rect b="b" l="l" r="r" t="t"/>
              <a:pathLst>
                <a:path extrusionOk="0" h="6715" w="6108">
                  <a:moveTo>
                    <a:pt x="4306" y="0"/>
                  </a:moveTo>
                  <a:cubicBezTo>
                    <a:pt x="3275" y="0"/>
                    <a:pt x="2257" y="451"/>
                    <a:pt x="1544" y="1294"/>
                  </a:cubicBezTo>
                  <a:cubicBezTo>
                    <a:pt x="482" y="2741"/>
                    <a:pt x="0" y="4671"/>
                    <a:pt x="482" y="6504"/>
                  </a:cubicBezTo>
                  <a:cubicBezTo>
                    <a:pt x="519" y="6651"/>
                    <a:pt x="641" y="6714"/>
                    <a:pt x="771" y="6714"/>
                  </a:cubicBezTo>
                  <a:cubicBezTo>
                    <a:pt x="982" y="6714"/>
                    <a:pt x="1217" y="6549"/>
                    <a:pt x="1158" y="6311"/>
                  </a:cubicBezTo>
                  <a:cubicBezTo>
                    <a:pt x="868" y="4864"/>
                    <a:pt x="1061" y="3417"/>
                    <a:pt x="1737" y="2259"/>
                  </a:cubicBezTo>
                  <a:cubicBezTo>
                    <a:pt x="2325" y="1303"/>
                    <a:pt x="3362" y="739"/>
                    <a:pt x="4421" y="739"/>
                  </a:cubicBezTo>
                  <a:cubicBezTo>
                    <a:pt x="4750" y="739"/>
                    <a:pt x="5082" y="794"/>
                    <a:pt x="5403" y="908"/>
                  </a:cubicBezTo>
                  <a:cubicBezTo>
                    <a:pt x="5457" y="935"/>
                    <a:pt x="5511" y="947"/>
                    <a:pt x="5562" y="947"/>
                  </a:cubicBezTo>
                  <a:cubicBezTo>
                    <a:pt x="5880" y="947"/>
                    <a:pt x="6107" y="495"/>
                    <a:pt x="5692" y="329"/>
                  </a:cubicBezTo>
                  <a:lnTo>
                    <a:pt x="5789" y="329"/>
                  </a:lnTo>
                  <a:cubicBezTo>
                    <a:pt x="5314" y="108"/>
                    <a:pt x="4808" y="0"/>
                    <a:pt x="430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6"/>
            <p:cNvSpPr/>
            <p:nvPr/>
          </p:nvSpPr>
          <p:spPr>
            <a:xfrm>
              <a:off x="6229150" y="3443600"/>
              <a:ext cx="335275" cy="521000"/>
            </a:xfrm>
            <a:custGeom>
              <a:rect b="b" l="l" r="r" t="t"/>
              <a:pathLst>
                <a:path extrusionOk="0" h="20840" w="13411">
                  <a:moveTo>
                    <a:pt x="1" y="0"/>
                  </a:moveTo>
                  <a:lnTo>
                    <a:pt x="1" y="20839"/>
                  </a:lnTo>
                  <a:lnTo>
                    <a:pt x="12736" y="20839"/>
                  </a:lnTo>
                  <a:lnTo>
                    <a:pt x="13411" y="386"/>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6"/>
            <p:cNvSpPr/>
            <p:nvPr/>
          </p:nvSpPr>
          <p:spPr>
            <a:xfrm>
              <a:off x="6287050" y="3446600"/>
              <a:ext cx="26550" cy="518000"/>
            </a:xfrm>
            <a:custGeom>
              <a:rect b="b" l="l" r="r" t="t"/>
              <a:pathLst>
                <a:path extrusionOk="0" h="20720" w="1062">
                  <a:moveTo>
                    <a:pt x="290" y="1"/>
                  </a:moveTo>
                  <a:cubicBezTo>
                    <a:pt x="145" y="1"/>
                    <a:pt x="0" y="121"/>
                    <a:pt x="0" y="363"/>
                  </a:cubicBezTo>
                  <a:cubicBezTo>
                    <a:pt x="193" y="7020"/>
                    <a:pt x="290" y="13676"/>
                    <a:pt x="482" y="20430"/>
                  </a:cubicBezTo>
                  <a:cubicBezTo>
                    <a:pt x="482" y="20623"/>
                    <a:pt x="627" y="20719"/>
                    <a:pt x="772" y="20719"/>
                  </a:cubicBezTo>
                  <a:cubicBezTo>
                    <a:pt x="917" y="20719"/>
                    <a:pt x="1061" y="20623"/>
                    <a:pt x="1061" y="20430"/>
                  </a:cubicBezTo>
                  <a:cubicBezTo>
                    <a:pt x="965" y="13676"/>
                    <a:pt x="772" y="7020"/>
                    <a:pt x="579" y="363"/>
                  </a:cubicBezTo>
                  <a:cubicBezTo>
                    <a:pt x="579" y="121"/>
                    <a:pt x="434" y="1"/>
                    <a:pt x="2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6"/>
            <p:cNvSpPr/>
            <p:nvPr/>
          </p:nvSpPr>
          <p:spPr>
            <a:xfrm>
              <a:off x="643100" y="2681425"/>
              <a:ext cx="3342975" cy="2597675"/>
            </a:xfrm>
            <a:custGeom>
              <a:rect b="b" l="l" r="r" t="t"/>
              <a:pathLst>
                <a:path extrusionOk="0" h="103907" w="133719">
                  <a:moveTo>
                    <a:pt x="62904" y="0"/>
                  </a:moveTo>
                  <a:lnTo>
                    <a:pt x="10613" y="49011"/>
                  </a:lnTo>
                  <a:lnTo>
                    <a:pt x="5596" y="53835"/>
                  </a:lnTo>
                  <a:cubicBezTo>
                    <a:pt x="772" y="58369"/>
                    <a:pt x="0" y="65702"/>
                    <a:pt x="3763" y="71104"/>
                  </a:cubicBezTo>
                  <a:cubicBezTo>
                    <a:pt x="7043" y="76218"/>
                    <a:pt x="16112" y="78726"/>
                    <a:pt x="22094" y="80077"/>
                  </a:cubicBezTo>
                  <a:cubicBezTo>
                    <a:pt x="53545" y="86734"/>
                    <a:pt x="84997" y="93873"/>
                    <a:pt x="116352" y="101012"/>
                  </a:cubicBezTo>
                  <a:cubicBezTo>
                    <a:pt x="117028" y="101205"/>
                    <a:pt x="128894" y="103714"/>
                    <a:pt x="128894" y="103907"/>
                  </a:cubicBezTo>
                  <a:lnTo>
                    <a:pt x="133718" y="66087"/>
                  </a:lnTo>
                  <a:lnTo>
                    <a:pt x="73420" y="58369"/>
                  </a:lnTo>
                  <a:cubicBezTo>
                    <a:pt x="72359" y="58176"/>
                    <a:pt x="72359" y="56729"/>
                    <a:pt x="73420" y="56536"/>
                  </a:cubicBezTo>
                  <a:lnTo>
                    <a:pt x="89049" y="56150"/>
                  </a:lnTo>
                  <a:lnTo>
                    <a:pt x="62904" y="0"/>
                  </a:ln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6"/>
            <p:cNvSpPr/>
            <p:nvPr/>
          </p:nvSpPr>
          <p:spPr>
            <a:xfrm>
              <a:off x="2309750" y="2932250"/>
              <a:ext cx="3810900" cy="1152950"/>
            </a:xfrm>
            <a:custGeom>
              <a:rect b="b" l="l" r="r" t="t"/>
              <a:pathLst>
                <a:path extrusionOk="0" h="46118" w="152436">
                  <a:moveTo>
                    <a:pt x="9166" y="1"/>
                  </a:moveTo>
                  <a:lnTo>
                    <a:pt x="0" y="26243"/>
                  </a:lnTo>
                  <a:lnTo>
                    <a:pt x="22480" y="46117"/>
                  </a:lnTo>
                  <a:lnTo>
                    <a:pt x="151663" y="41872"/>
                  </a:lnTo>
                  <a:lnTo>
                    <a:pt x="152435" y="15051"/>
                  </a:lnTo>
                  <a:lnTo>
                    <a:pt x="9166" y="1"/>
                  </a:ln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6"/>
            <p:cNvSpPr/>
            <p:nvPr/>
          </p:nvSpPr>
          <p:spPr>
            <a:xfrm>
              <a:off x="1565850" y="1703850"/>
              <a:ext cx="2017425" cy="1820125"/>
            </a:xfrm>
            <a:custGeom>
              <a:rect b="b" l="l" r="r" t="t"/>
              <a:pathLst>
                <a:path extrusionOk="0" h="72805" w="80697">
                  <a:moveTo>
                    <a:pt x="21522" y="0"/>
                  </a:moveTo>
                  <a:cubicBezTo>
                    <a:pt x="9405" y="0"/>
                    <a:pt x="1" y="10814"/>
                    <a:pt x="1874" y="22991"/>
                  </a:cubicBezTo>
                  <a:lnTo>
                    <a:pt x="6409" y="52996"/>
                  </a:lnTo>
                  <a:cubicBezTo>
                    <a:pt x="7567" y="61293"/>
                    <a:pt x="13355" y="68143"/>
                    <a:pt x="21363" y="70555"/>
                  </a:cubicBezTo>
                  <a:cubicBezTo>
                    <a:pt x="25601" y="71845"/>
                    <a:pt x="30762" y="72805"/>
                    <a:pt x="36742" y="72805"/>
                  </a:cubicBezTo>
                  <a:cubicBezTo>
                    <a:pt x="43287" y="72805"/>
                    <a:pt x="50813" y="71655"/>
                    <a:pt x="59182" y="68529"/>
                  </a:cubicBezTo>
                  <a:cubicBezTo>
                    <a:pt x="65164" y="66213"/>
                    <a:pt x="69698" y="61197"/>
                    <a:pt x="71242" y="55022"/>
                  </a:cubicBezTo>
                  <a:lnTo>
                    <a:pt x="79732" y="23474"/>
                  </a:lnTo>
                  <a:cubicBezTo>
                    <a:pt x="80697" y="12186"/>
                    <a:pt x="72110" y="2442"/>
                    <a:pt x="60919" y="1863"/>
                  </a:cubicBezTo>
                  <a:lnTo>
                    <a:pt x="22617" y="30"/>
                  </a:lnTo>
                  <a:cubicBezTo>
                    <a:pt x="22250" y="10"/>
                    <a:pt x="21885" y="0"/>
                    <a:pt x="21522" y="0"/>
                  </a:cubicBez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6"/>
            <p:cNvSpPr/>
            <p:nvPr/>
          </p:nvSpPr>
          <p:spPr>
            <a:xfrm>
              <a:off x="1335325" y="372575"/>
              <a:ext cx="1644825" cy="2398325"/>
            </a:xfrm>
            <a:custGeom>
              <a:rect b="b" l="l" r="r" t="t"/>
              <a:pathLst>
                <a:path extrusionOk="0" h="95933" w="65793">
                  <a:moveTo>
                    <a:pt x="58761" y="0"/>
                  </a:moveTo>
                  <a:cubicBezTo>
                    <a:pt x="58390" y="0"/>
                    <a:pt x="58002" y="39"/>
                    <a:pt x="57598" y="121"/>
                  </a:cubicBezTo>
                  <a:lnTo>
                    <a:pt x="6754" y="10541"/>
                  </a:lnTo>
                  <a:cubicBezTo>
                    <a:pt x="2605" y="11409"/>
                    <a:pt x="0" y="15365"/>
                    <a:pt x="676" y="19513"/>
                  </a:cubicBezTo>
                  <a:lnTo>
                    <a:pt x="965" y="20671"/>
                  </a:lnTo>
                  <a:lnTo>
                    <a:pt x="12446" y="84539"/>
                  </a:lnTo>
                  <a:cubicBezTo>
                    <a:pt x="12639" y="85311"/>
                    <a:pt x="12832" y="86083"/>
                    <a:pt x="13121" y="86855"/>
                  </a:cubicBezTo>
                  <a:cubicBezTo>
                    <a:pt x="15152" y="92419"/>
                    <a:pt x="20464" y="95933"/>
                    <a:pt x="26090" y="95933"/>
                  </a:cubicBezTo>
                  <a:cubicBezTo>
                    <a:pt x="27682" y="95933"/>
                    <a:pt x="29299" y="95651"/>
                    <a:pt x="30873" y="95055"/>
                  </a:cubicBezTo>
                  <a:cubicBezTo>
                    <a:pt x="38109" y="92451"/>
                    <a:pt x="41775" y="84443"/>
                    <a:pt x="39170" y="77304"/>
                  </a:cubicBezTo>
                  <a:lnTo>
                    <a:pt x="19538" y="23590"/>
                  </a:lnTo>
                  <a:lnTo>
                    <a:pt x="19538" y="23590"/>
                  </a:lnTo>
                  <a:lnTo>
                    <a:pt x="60202" y="9769"/>
                  </a:lnTo>
                  <a:cubicBezTo>
                    <a:pt x="65792" y="7876"/>
                    <a:pt x="64052" y="0"/>
                    <a:pt x="58761"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6"/>
            <p:cNvSpPr/>
            <p:nvPr/>
          </p:nvSpPr>
          <p:spPr>
            <a:xfrm>
              <a:off x="2620850" y="493750"/>
              <a:ext cx="539600" cy="205200"/>
            </a:xfrm>
            <a:custGeom>
              <a:rect b="b" l="l" r="r" t="t"/>
              <a:pathLst>
                <a:path extrusionOk="0" h="8208" w="21584">
                  <a:moveTo>
                    <a:pt x="4153" y="1"/>
                  </a:moveTo>
                  <a:cubicBezTo>
                    <a:pt x="1" y="1"/>
                    <a:pt x="123" y="6186"/>
                    <a:pt x="4165" y="6186"/>
                  </a:cubicBezTo>
                  <a:cubicBezTo>
                    <a:pt x="4254" y="6186"/>
                    <a:pt x="4346" y="6182"/>
                    <a:pt x="4440" y="6176"/>
                  </a:cubicBezTo>
                  <a:cubicBezTo>
                    <a:pt x="5067" y="6128"/>
                    <a:pt x="5718" y="6104"/>
                    <a:pt x="6370" y="6104"/>
                  </a:cubicBezTo>
                  <a:cubicBezTo>
                    <a:pt x="7021" y="6104"/>
                    <a:pt x="7672" y="6128"/>
                    <a:pt x="8299" y="6176"/>
                  </a:cubicBezTo>
                  <a:cubicBezTo>
                    <a:pt x="9650" y="6176"/>
                    <a:pt x="11000" y="6273"/>
                    <a:pt x="12255" y="6466"/>
                  </a:cubicBezTo>
                  <a:cubicBezTo>
                    <a:pt x="13605" y="6562"/>
                    <a:pt x="14860" y="6755"/>
                    <a:pt x="16114" y="6948"/>
                  </a:cubicBezTo>
                  <a:cubicBezTo>
                    <a:pt x="17368" y="7141"/>
                    <a:pt x="18526" y="7527"/>
                    <a:pt x="19683" y="8106"/>
                  </a:cubicBezTo>
                  <a:cubicBezTo>
                    <a:pt x="19837" y="8176"/>
                    <a:pt x="19989" y="8207"/>
                    <a:pt x="20133" y="8207"/>
                  </a:cubicBezTo>
                  <a:cubicBezTo>
                    <a:pt x="20986" y="8207"/>
                    <a:pt x="21584" y="7112"/>
                    <a:pt x="20841" y="6369"/>
                  </a:cubicBezTo>
                  <a:cubicBezTo>
                    <a:pt x="19683" y="5404"/>
                    <a:pt x="18429" y="4536"/>
                    <a:pt x="17079" y="3957"/>
                  </a:cubicBezTo>
                  <a:cubicBezTo>
                    <a:pt x="15824" y="3282"/>
                    <a:pt x="14474" y="2800"/>
                    <a:pt x="13123" y="2317"/>
                  </a:cubicBezTo>
                  <a:cubicBezTo>
                    <a:pt x="11772" y="1835"/>
                    <a:pt x="10422" y="1449"/>
                    <a:pt x="9071" y="1063"/>
                  </a:cubicBezTo>
                  <a:cubicBezTo>
                    <a:pt x="7720" y="677"/>
                    <a:pt x="6370" y="291"/>
                    <a:pt x="4922" y="2"/>
                  </a:cubicBezTo>
                  <a:lnTo>
                    <a:pt x="4247" y="2"/>
                  </a:lnTo>
                  <a:cubicBezTo>
                    <a:pt x="4215" y="1"/>
                    <a:pt x="4184" y="1"/>
                    <a:pt x="4153"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6"/>
            <p:cNvSpPr/>
            <p:nvPr/>
          </p:nvSpPr>
          <p:spPr>
            <a:xfrm>
              <a:off x="2725275" y="447950"/>
              <a:ext cx="657800" cy="177025"/>
            </a:xfrm>
            <a:custGeom>
              <a:rect b="b" l="l" r="r" t="t"/>
              <a:pathLst>
                <a:path extrusionOk="0" h="7081" w="26312">
                  <a:moveTo>
                    <a:pt x="14735" y="1"/>
                  </a:moveTo>
                  <a:cubicBezTo>
                    <a:pt x="12998" y="1"/>
                    <a:pt x="11165" y="97"/>
                    <a:pt x="9332" y="290"/>
                  </a:cubicBezTo>
                  <a:cubicBezTo>
                    <a:pt x="7595" y="483"/>
                    <a:pt x="5859" y="676"/>
                    <a:pt x="3929" y="965"/>
                  </a:cubicBezTo>
                  <a:cubicBezTo>
                    <a:pt x="3736" y="965"/>
                    <a:pt x="3543" y="1062"/>
                    <a:pt x="3350" y="1062"/>
                  </a:cubicBezTo>
                  <a:cubicBezTo>
                    <a:pt x="0" y="2350"/>
                    <a:pt x="1316" y="7081"/>
                    <a:pt x="4368" y="7081"/>
                  </a:cubicBezTo>
                  <a:cubicBezTo>
                    <a:pt x="4744" y="7081"/>
                    <a:pt x="5146" y="7009"/>
                    <a:pt x="5569" y="6851"/>
                  </a:cubicBezTo>
                  <a:cubicBezTo>
                    <a:pt x="7016" y="6272"/>
                    <a:pt x="8657" y="5693"/>
                    <a:pt x="10297" y="5307"/>
                  </a:cubicBezTo>
                  <a:cubicBezTo>
                    <a:pt x="11937" y="4824"/>
                    <a:pt x="13577" y="4439"/>
                    <a:pt x="15217" y="4053"/>
                  </a:cubicBezTo>
                  <a:cubicBezTo>
                    <a:pt x="16857" y="3667"/>
                    <a:pt x="18497" y="3474"/>
                    <a:pt x="20137" y="3281"/>
                  </a:cubicBezTo>
                  <a:cubicBezTo>
                    <a:pt x="20551" y="3229"/>
                    <a:pt x="20972" y="3205"/>
                    <a:pt x="21395" y="3205"/>
                  </a:cubicBezTo>
                  <a:cubicBezTo>
                    <a:pt x="22553" y="3205"/>
                    <a:pt x="23735" y="3384"/>
                    <a:pt x="24865" y="3667"/>
                  </a:cubicBezTo>
                  <a:cubicBezTo>
                    <a:pt x="24964" y="3717"/>
                    <a:pt x="25077" y="3741"/>
                    <a:pt x="25193" y="3741"/>
                  </a:cubicBezTo>
                  <a:cubicBezTo>
                    <a:pt x="25524" y="3741"/>
                    <a:pt x="25879" y="3542"/>
                    <a:pt x="26023" y="3184"/>
                  </a:cubicBezTo>
                  <a:cubicBezTo>
                    <a:pt x="26312" y="2702"/>
                    <a:pt x="26119" y="2123"/>
                    <a:pt x="25637" y="1834"/>
                  </a:cubicBezTo>
                  <a:cubicBezTo>
                    <a:pt x="23996" y="965"/>
                    <a:pt x="22067" y="386"/>
                    <a:pt x="20234" y="290"/>
                  </a:cubicBezTo>
                  <a:cubicBezTo>
                    <a:pt x="18401" y="97"/>
                    <a:pt x="16568" y="1"/>
                    <a:pt x="14735"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6"/>
            <p:cNvSpPr/>
            <p:nvPr/>
          </p:nvSpPr>
          <p:spPr>
            <a:xfrm>
              <a:off x="2583000" y="237500"/>
              <a:ext cx="537175" cy="317025"/>
            </a:xfrm>
            <a:custGeom>
              <a:rect b="b" l="l" r="r" t="t"/>
              <a:pathLst>
                <a:path extrusionOk="0" h="12681" w="21487">
                  <a:moveTo>
                    <a:pt x="20816" y="0"/>
                  </a:moveTo>
                  <a:cubicBezTo>
                    <a:pt x="20751" y="0"/>
                    <a:pt x="20685" y="8"/>
                    <a:pt x="20619" y="25"/>
                  </a:cubicBezTo>
                  <a:cubicBezTo>
                    <a:pt x="17628" y="893"/>
                    <a:pt x="14637" y="1858"/>
                    <a:pt x="11839" y="3112"/>
                  </a:cubicBezTo>
                  <a:cubicBezTo>
                    <a:pt x="8945" y="4367"/>
                    <a:pt x="6147" y="5717"/>
                    <a:pt x="3446" y="6682"/>
                  </a:cubicBezTo>
                  <a:cubicBezTo>
                    <a:pt x="3253" y="6778"/>
                    <a:pt x="2963" y="6875"/>
                    <a:pt x="2770" y="6971"/>
                  </a:cubicBezTo>
                  <a:cubicBezTo>
                    <a:pt x="1" y="8950"/>
                    <a:pt x="1904" y="12680"/>
                    <a:pt x="4488" y="12680"/>
                  </a:cubicBezTo>
                  <a:cubicBezTo>
                    <a:pt x="5054" y="12680"/>
                    <a:pt x="5654" y="12501"/>
                    <a:pt x="6243" y="12085"/>
                  </a:cubicBezTo>
                  <a:cubicBezTo>
                    <a:pt x="7691" y="11120"/>
                    <a:pt x="8848" y="10155"/>
                    <a:pt x="10103" y="9190"/>
                  </a:cubicBezTo>
                  <a:lnTo>
                    <a:pt x="13672" y="6393"/>
                  </a:lnTo>
                  <a:cubicBezTo>
                    <a:pt x="15988" y="4463"/>
                    <a:pt x="18496" y="2823"/>
                    <a:pt x="21101" y="1279"/>
                  </a:cubicBezTo>
                  <a:cubicBezTo>
                    <a:pt x="21390" y="1086"/>
                    <a:pt x="21487" y="797"/>
                    <a:pt x="21487" y="507"/>
                  </a:cubicBezTo>
                  <a:cubicBezTo>
                    <a:pt x="21407" y="188"/>
                    <a:pt x="21128" y="0"/>
                    <a:pt x="20816"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6"/>
            <p:cNvSpPr/>
            <p:nvPr/>
          </p:nvSpPr>
          <p:spPr>
            <a:xfrm>
              <a:off x="2816100" y="266750"/>
              <a:ext cx="441575" cy="258950"/>
            </a:xfrm>
            <a:custGeom>
              <a:rect b="b" l="l" r="r" t="t"/>
              <a:pathLst>
                <a:path extrusionOk="0" h="10358" w="17663">
                  <a:moveTo>
                    <a:pt x="16749" y="0"/>
                  </a:moveTo>
                  <a:cubicBezTo>
                    <a:pt x="16700" y="0"/>
                    <a:pt x="16651" y="4"/>
                    <a:pt x="16601" y="13"/>
                  </a:cubicBezTo>
                  <a:cubicBezTo>
                    <a:pt x="15347" y="13"/>
                    <a:pt x="14189" y="206"/>
                    <a:pt x="13031" y="592"/>
                  </a:cubicBezTo>
                  <a:cubicBezTo>
                    <a:pt x="11873" y="881"/>
                    <a:pt x="10716" y="1267"/>
                    <a:pt x="9654" y="1653"/>
                  </a:cubicBezTo>
                  <a:cubicBezTo>
                    <a:pt x="8497" y="2039"/>
                    <a:pt x="7435" y="2425"/>
                    <a:pt x="6374" y="2907"/>
                  </a:cubicBezTo>
                  <a:cubicBezTo>
                    <a:pt x="5313" y="3389"/>
                    <a:pt x="4252" y="3872"/>
                    <a:pt x="3190" y="4354"/>
                  </a:cubicBezTo>
                  <a:lnTo>
                    <a:pt x="3094" y="4451"/>
                  </a:lnTo>
                  <a:cubicBezTo>
                    <a:pt x="2805" y="4547"/>
                    <a:pt x="2612" y="4740"/>
                    <a:pt x="2322" y="4933"/>
                  </a:cubicBezTo>
                  <a:cubicBezTo>
                    <a:pt x="0" y="7180"/>
                    <a:pt x="2097" y="10357"/>
                    <a:pt x="4551" y="10357"/>
                  </a:cubicBezTo>
                  <a:cubicBezTo>
                    <a:pt x="5258" y="10357"/>
                    <a:pt x="5995" y="10093"/>
                    <a:pt x="6664" y="9468"/>
                  </a:cubicBezTo>
                  <a:cubicBezTo>
                    <a:pt x="7339" y="8696"/>
                    <a:pt x="8207" y="8020"/>
                    <a:pt x="9076" y="7345"/>
                  </a:cubicBezTo>
                  <a:cubicBezTo>
                    <a:pt x="9847" y="6573"/>
                    <a:pt x="10812" y="5801"/>
                    <a:pt x="11584" y="5223"/>
                  </a:cubicBezTo>
                  <a:cubicBezTo>
                    <a:pt x="12452" y="4547"/>
                    <a:pt x="13321" y="3872"/>
                    <a:pt x="14285" y="3389"/>
                  </a:cubicBezTo>
                  <a:cubicBezTo>
                    <a:pt x="15154" y="2811"/>
                    <a:pt x="16022" y="2328"/>
                    <a:pt x="16987" y="1942"/>
                  </a:cubicBezTo>
                  <a:cubicBezTo>
                    <a:pt x="17373" y="1749"/>
                    <a:pt x="17662" y="1363"/>
                    <a:pt x="17662" y="978"/>
                  </a:cubicBezTo>
                  <a:cubicBezTo>
                    <a:pt x="17662" y="449"/>
                    <a:pt x="17260" y="0"/>
                    <a:pt x="16749"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6"/>
            <p:cNvSpPr/>
            <p:nvPr/>
          </p:nvSpPr>
          <p:spPr>
            <a:xfrm>
              <a:off x="2797000" y="361950"/>
              <a:ext cx="598150" cy="258225"/>
            </a:xfrm>
            <a:custGeom>
              <a:rect b="b" l="l" r="r" t="t"/>
              <a:pathLst>
                <a:path extrusionOk="0" h="10329" w="23926">
                  <a:moveTo>
                    <a:pt x="19789" y="0"/>
                  </a:moveTo>
                  <a:cubicBezTo>
                    <a:pt x="19109" y="0"/>
                    <a:pt x="18430" y="24"/>
                    <a:pt x="17751" y="64"/>
                  </a:cubicBezTo>
                  <a:cubicBezTo>
                    <a:pt x="16014" y="64"/>
                    <a:pt x="14374" y="353"/>
                    <a:pt x="12734" y="643"/>
                  </a:cubicBezTo>
                  <a:cubicBezTo>
                    <a:pt x="11094" y="1029"/>
                    <a:pt x="9550" y="1511"/>
                    <a:pt x="7910" y="2090"/>
                  </a:cubicBezTo>
                  <a:cubicBezTo>
                    <a:pt x="7138" y="2379"/>
                    <a:pt x="6366" y="2765"/>
                    <a:pt x="5498" y="3151"/>
                  </a:cubicBezTo>
                  <a:cubicBezTo>
                    <a:pt x="4726" y="3537"/>
                    <a:pt x="3858" y="3923"/>
                    <a:pt x="3086" y="4405"/>
                  </a:cubicBezTo>
                  <a:lnTo>
                    <a:pt x="2893" y="4405"/>
                  </a:lnTo>
                  <a:cubicBezTo>
                    <a:pt x="2700" y="4598"/>
                    <a:pt x="2507" y="4791"/>
                    <a:pt x="2314" y="4888"/>
                  </a:cubicBezTo>
                  <a:cubicBezTo>
                    <a:pt x="1" y="7202"/>
                    <a:pt x="2185" y="10328"/>
                    <a:pt x="4602" y="10328"/>
                  </a:cubicBezTo>
                  <a:cubicBezTo>
                    <a:pt x="5410" y="10328"/>
                    <a:pt x="6244" y="9979"/>
                    <a:pt x="6945" y="9133"/>
                  </a:cubicBezTo>
                  <a:cubicBezTo>
                    <a:pt x="7331" y="8650"/>
                    <a:pt x="7814" y="8168"/>
                    <a:pt x="8392" y="7782"/>
                  </a:cubicBezTo>
                  <a:cubicBezTo>
                    <a:pt x="8971" y="7396"/>
                    <a:pt x="9550" y="7010"/>
                    <a:pt x="10129" y="6624"/>
                  </a:cubicBezTo>
                  <a:cubicBezTo>
                    <a:pt x="12637" y="4984"/>
                    <a:pt x="15339" y="3730"/>
                    <a:pt x="18233" y="2958"/>
                  </a:cubicBezTo>
                  <a:cubicBezTo>
                    <a:pt x="19680" y="2572"/>
                    <a:pt x="21127" y="2283"/>
                    <a:pt x="22671" y="2090"/>
                  </a:cubicBezTo>
                  <a:cubicBezTo>
                    <a:pt x="23925" y="1897"/>
                    <a:pt x="23829" y="160"/>
                    <a:pt x="22671" y="160"/>
                  </a:cubicBezTo>
                  <a:cubicBezTo>
                    <a:pt x="21710" y="47"/>
                    <a:pt x="20750" y="0"/>
                    <a:pt x="19789"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6"/>
            <p:cNvSpPr/>
            <p:nvPr/>
          </p:nvSpPr>
          <p:spPr>
            <a:xfrm>
              <a:off x="1335325" y="464825"/>
              <a:ext cx="1092625" cy="2305100"/>
            </a:xfrm>
            <a:custGeom>
              <a:rect b="b" l="l" r="r" t="t"/>
              <a:pathLst>
                <a:path extrusionOk="0" h="92204" w="43705">
                  <a:moveTo>
                    <a:pt x="40232" y="1"/>
                  </a:moveTo>
                  <a:lnTo>
                    <a:pt x="6754" y="6851"/>
                  </a:lnTo>
                  <a:cubicBezTo>
                    <a:pt x="2702" y="7623"/>
                    <a:pt x="0" y="11675"/>
                    <a:pt x="772" y="15727"/>
                  </a:cubicBezTo>
                  <a:lnTo>
                    <a:pt x="965" y="16981"/>
                  </a:lnTo>
                  <a:lnTo>
                    <a:pt x="12446" y="80753"/>
                  </a:lnTo>
                  <a:cubicBezTo>
                    <a:pt x="12639" y="81525"/>
                    <a:pt x="12832" y="82297"/>
                    <a:pt x="13121" y="83068"/>
                  </a:cubicBezTo>
                  <a:cubicBezTo>
                    <a:pt x="15159" y="88727"/>
                    <a:pt x="20500" y="92203"/>
                    <a:pt x="26147" y="92203"/>
                  </a:cubicBezTo>
                  <a:cubicBezTo>
                    <a:pt x="27720" y="92203"/>
                    <a:pt x="29317" y="91933"/>
                    <a:pt x="30873" y="91365"/>
                  </a:cubicBezTo>
                  <a:cubicBezTo>
                    <a:pt x="38109" y="88761"/>
                    <a:pt x="41872" y="80753"/>
                    <a:pt x="39170" y="73517"/>
                  </a:cubicBezTo>
                  <a:lnTo>
                    <a:pt x="19585" y="19875"/>
                  </a:lnTo>
                  <a:lnTo>
                    <a:pt x="43705" y="11675"/>
                  </a:lnTo>
                  <a:lnTo>
                    <a:pt x="40232" y="1"/>
                  </a:ln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6"/>
            <p:cNvSpPr/>
            <p:nvPr/>
          </p:nvSpPr>
          <p:spPr>
            <a:xfrm>
              <a:off x="2813850" y="857975"/>
              <a:ext cx="448650" cy="771850"/>
            </a:xfrm>
            <a:custGeom>
              <a:rect b="b" l="l" r="r" t="t"/>
              <a:pathLst>
                <a:path extrusionOk="0" h="30874" w="17946">
                  <a:moveTo>
                    <a:pt x="1833" y="1"/>
                  </a:moveTo>
                  <a:lnTo>
                    <a:pt x="0" y="30874"/>
                  </a:lnTo>
                  <a:cubicBezTo>
                    <a:pt x="3473" y="30681"/>
                    <a:pt x="6947" y="29909"/>
                    <a:pt x="10130" y="28655"/>
                  </a:cubicBezTo>
                  <a:cubicBezTo>
                    <a:pt x="15244" y="26436"/>
                    <a:pt x="17945" y="20744"/>
                    <a:pt x="16305" y="15437"/>
                  </a:cubicBezTo>
                  <a:cubicBezTo>
                    <a:pt x="12928" y="3571"/>
                    <a:pt x="8683" y="1737"/>
                    <a:pt x="1833"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6"/>
            <p:cNvSpPr/>
            <p:nvPr/>
          </p:nvSpPr>
          <p:spPr>
            <a:xfrm>
              <a:off x="2329050" y="842550"/>
              <a:ext cx="771850" cy="786025"/>
            </a:xfrm>
            <a:custGeom>
              <a:rect b="b" l="l" r="r" t="t"/>
              <a:pathLst>
                <a:path extrusionOk="0" h="31441" w="30874">
                  <a:moveTo>
                    <a:pt x="16763" y="1"/>
                  </a:moveTo>
                  <a:cubicBezTo>
                    <a:pt x="10463" y="1"/>
                    <a:pt x="5103" y="3827"/>
                    <a:pt x="3377" y="10652"/>
                  </a:cubicBezTo>
                  <a:cubicBezTo>
                    <a:pt x="0" y="24062"/>
                    <a:pt x="4921" y="28886"/>
                    <a:pt x="13121" y="31105"/>
                  </a:cubicBezTo>
                  <a:cubicBezTo>
                    <a:pt x="13993" y="31333"/>
                    <a:pt x="14825" y="31441"/>
                    <a:pt x="15618" y="31441"/>
                  </a:cubicBezTo>
                  <a:cubicBezTo>
                    <a:pt x="22194" y="31441"/>
                    <a:pt x="26095" y="24027"/>
                    <a:pt x="28075" y="16537"/>
                  </a:cubicBezTo>
                  <a:cubicBezTo>
                    <a:pt x="28944" y="13353"/>
                    <a:pt x="30873" y="13353"/>
                    <a:pt x="30005" y="10459"/>
                  </a:cubicBezTo>
                  <a:cubicBezTo>
                    <a:pt x="28558" y="5731"/>
                    <a:pt x="26339" y="1969"/>
                    <a:pt x="21225" y="618"/>
                  </a:cubicBezTo>
                  <a:cubicBezTo>
                    <a:pt x="19710" y="203"/>
                    <a:pt x="18212" y="1"/>
                    <a:pt x="16763"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6"/>
            <p:cNvSpPr/>
            <p:nvPr/>
          </p:nvSpPr>
          <p:spPr>
            <a:xfrm>
              <a:off x="2442400" y="1099150"/>
              <a:ext cx="513775" cy="829750"/>
            </a:xfrm>
            <a:custGeom>
              <a:rect b="b" l="l" r="r" t="t"/>
              <a:pathLst>
                <a:path extrusionOk="0" h="33190" w="20551">
                  <a:moveTo>
                    <a:pt x="13244" y="0"/>
                  </a:moveTo>
                  <a:cubicBezTo>
                    <a:pt x="10245" y="0"/>
                    <a:pt x="7491" y="1988"/>
                    <a:pt x="6754" y="5018"/>
                  </a:cubicBezTo>
                  <a:lnTo>
                    <a:pt x="676" y="26437"/>
                  </a:lnTo>
                  <a:cubicBezTo>
                    <a:pt x="1" y="29331"/>
                    <a:pt x="2413" y="32032"/>
                    <a:pt x="6079" y="32997"/>
                  </a:cubicBezTo>
                  <a:cubicBezTo>
                    <a:pt x="6562" y="33128"/>
                    <a:pt x="7051" y="33189"/>
                    <a:pt x="7538" y="33189"/>
                  </a:cubicBezTo>
                  <a:cubicBezTo>
                    <a:pt x="10641" y="33189"/>
                    <a:pt x="13638" y="30680"/>
                    <a:pt x="14472" y="27594"/>
                  </a:cubicBezTo>
                  <a:lnTo>
                    <a:pt x="19586" y="8395"/>
                  </a:lnTo>
                  <a:cubicBezTo>
                    <a:pt x="20550" y="4826"/>
                    <a:pt x="18428" y="1159"/>
                    <a:pt x="14858" y="195"/>
                  </a:cubicBezTo>
                  <a:cubicBezTo>
                    <a:pt x="14319" y="63"/>
                    <a:pt x="13778" y="0"/>
                    <a:pt x="13244"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6"/>
            <p:cNvSpPr/>
            <p:nvPr/>
          </p:nvSpPr>
          <p:spPr>
            <a:xfrm>
              <a:off x="2565425" y="1099150"/>
              <a:ext cx="390750" cy="689875"/>
            </a:xfrm>
            <a:custGeom>
              <a:rect b="b" l="l" r="r" t="t"/>
              <a:pathLst>
                <a:path extrusionOk="0" h="27595" w="15630">
                  <a:moveTo>
                    <a:pt x="8323" y="0"/>
                  </a:moveTo>
                  <a:cubicBezTo>
                    <a:pt x="5322" y="0"/>
                    <a:pt x="2556" y="1988"/>
                    <a:pt x="1737" y="5018"/>
                  </a:cubicBezTo>
                  <a:lnTo>
                    <a:pt x="97" y="11097"/>
                  </a:lnTo>
                  <a:lnTo>
                    <a:pt x="0" y="11193"/>
                  </a:lnTo>
                  <a:lnTo>
                    <a:pt x="9551" y="27594"/>
                  </a:lnTo>
                  <a:lnTo>
                    <a:pt x="14665" y="8395"/>
                  </a:lnTo>
                  <a:cubicBezTo>
                    <a:pt x="15629" y="4826"/>
                    <a:pt x="13507" y="1159"/>
                    <a:pt x="9937" y="195"/>
                  </a:cubicBezTo>
                  <a:cubicBezTo>
                    <a:pt x="9398" y="63"/>
                    <a:pt x="8857" y="0"/>
                    <a:pt x="832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6"/>
            <p:cNvSpPr/>
            <p:nvPr/>
          </p:nvSpPr>
          <p:spPr>
            <a:xfrm>
              <a:off x="2560600" y="956550"/>
              <a:ext cx="547525" cy="697550"/>
            </a:xfrm>
            <a:custGeom>
              <a:rect b="b" l="l" r="r" t="t"/>
              <a:pathLst>
                <a:path extrusionOk="0" h="27902" w="21901">
                  <a:moveTo>
                    <a:pt x="10956" y="0"/>
                  </a:moveTo>
                  <a:cubicBezTo>
                    <a:pt x="5392" y="0"/>
                    <a:pt x="670" y="4437"/>
                    <a:pt x="482" y="10144"/>
                  </a:cubicBezTo>
                  <a:lnTo>
                    <a:pt x="193" y="16897"/>
                  </a:lnTo>
                  <a:cubicBezTo>
                    <a:pt x="0" y="22686"/>
                    <a:pt x="4535" y="27606"/>
                    <a:pt x="10420" y="27896"/>
                  </a:cubicBezTo>
                  <a:cubicBezTo>
                    <a:pt x="10539" y="27899"/>
                    <a:pt x="10657" y="27901"/>
                    <a:pt x="10776" y="27901"/>
                  </a:cubicBezTo>
                  <a:cubicBezTo>
                    <a:pt x="16409" y="27901"/>
                    <a:pt x="21133" y="23435"/>
                    <a:pt x="21322" y="17765"/>
                  </a:cubicBezTo>
                  <a:lnTo>
                    <a:pt x="21611" y="11012"/>
                  </a:lnTo>
                  <a:cubicBezTo>
                    <a:pt x="21901" y="5127"/>
                    <a:pt x="17270" y="206"/>
                    <a:pt x="11481" y="13"/>
                  </a:cubicBezTo>
                  <a:cubicBezTo>
                    <a:pt x="11305" y="5"/>
                    <a:pt x="11130" y="0"/>
                    <a:pt x="10956" y="0"/>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6"/>
            <p:cNvSpPr/>
            <p:nvPr/>
          </p:nvSpPr>
          <p:spPr>
            <a:xfrm>
              <a:off x="2432750" y="905175"/>
              <a:ext cx="489650" cy="405025"/>
            </a:xfrm>
            <a:custGeom>
              <a:rect b="b" l="l" r="r" t="t"/>
              <a:pathLst>
                <a:path extrusionOk="0" h="16201" w="19586">
                  <a:moveTo>
                    <a:pt x="14704" y="1"/>
                  </a:moveTo>
                  <a:cubicBezTo>
                    <a:pt x="14363" y="1"/>
                    <a:pt x="13997" y="14"/>
                    <a:pt x="13604" y="42"/>
                  </a:cubicBezTo>
                  <a:cubicBezTo>
                    <a:pt x="10420" y="235"/>
                    <a:pt x="7430" y="1586"/>
                    <a:pt x="5018" y="3709"/>
                  </a:cubicBezTo>
                  <a:cubicBezTo>
                    <a:pt x="5018" y="3709"/>
                    <a:pt x="1" y="15382"/>
                    <a:pt x="2027" y="16058"/>
                  </a:cubicBezTo>
                  <a:cubicBezTo>
                    <a:pt x="2340" y="16156"/>
                    <a:pt x="2714" y="16201"/>
                    <a:pt x="3136" y="16201"/>
                  </a:cubicBezTo>
                  <a:cubicBezTo>
                    <a:pt x="6868" y="16201"/>
                    <a:pt x="14331" y="12658"/>
                    <a:pt x="16498" y="10751"/>
                  </a:cubicBezTo>
                  <a:cubicBezTo>
                    <a:pt x="19200" y="8339"/>
                    <a:pt x="19586" y="5059"/>
                    <a:pt x="19296" y="2068"/>
                  </a:cubicBezTo>
                  <a:cubicBezTo>
                    <a:pt x="19296" y="2068"/>
                    <a:pt x="18965" y="1"/>
                    <a:pt x="147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6"/>
            <p:cNvSpPr/>
            <p:nvPr/>
          </p:nvSpPr>
          <p:spPr>
            <a:xfrm>
              <a:off x="2490800" y="1220750"/>
              <a:ext cx="241050" cy="202725"/>
            </a:xfrm>
            <a:custGeom>
              <a:rect b="b" l="l" r="r" t="t"/>
              <a:pathLst>
                <a:path extrusionOk="0" h="8109" w="9642">
                  <a:moveTo>
                    <a:pt x="5062" y="1"/>
                  </a:moveTo>
                  <a:cubicBezTo>
                    <a:pt x="2122" y="1"/>
                    <a:pt x="0" y="3298"/>
                    <a:pt x="1634" y="6136"/>
                  </a:cubicBezTo>
                  <a:cubicBezTo>
                    <a:pt x="2431" y="7477"/>
                    <a:pt x="3755" y="8108"/>
                    <a:pt x="5078" y="8108"/>
                  </a:cubicBezTo>
                  <a:cubicBezTo>
                    <a:pt x="6799" y="8108"/>
                    <a:pt x="8517" y="7039"/>
                    <a:pt x="9063" y="5075"/>
                  </a:cubicBezTo>
                  <a:cubicBezTo>
                    <a:pt x="9642" y="2952"/>
                    <a:pt x="8291" y="733"/>
                    <a:pt x="6169" y="154"/>
                  </a:cubicBezTo>
                  <a:cubicBezTo>
                    <a:pt x="5791" y="50"/>
                    <a:pt x="5421" y="1"/>
                    <a:pt x="5062" y="1"/>
                  </a:cubicBezTo>
                  <a:close/>
                </a:path>
              </a:pathLst>
            </a:custGeom>
            <a:solidFill>
              <a:srgbClr val="F9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6"/>
            <p:cNvSpPr/>
            <p:nvPr/>
          </p:nvSpPr>
          <p:spPr>
            <a:xfrm>
              <a:off x="2580625" y="1285900"/>
              <a:ext cx="59275" cy="50275"/>
            </a:xfrm>
            <a:custGeom>
              <a:rect b="b" l="l" r="r" t="t"/>
              <a:pathLst>
                <a:path extrusionOk="0" h="2011" w="2371">
                  <a:moveTo>
                    <a:pt x="771" y="1"/>
                  </a:moveTo>
                  <a:cubicBezTo>
                    <a:pt x="636" y="1"/>
                    <a:pt x="497" y="19"/>
                    <a:pt x="357" y="57"/>
                  </a:cubicBezTo>
                  <a:cubicBezTo>
                    <a:pt x="1" y="57"/>
                    <a:pt x="138" y="550"/>
                    <a:pt x="388" y="550"/>
                  </a:cubicBezTo>
                  <a:cubicBezTo>
                    <a:pt x="409" y="550"/>
                    <a:pt x="431" y="547"/>
                    <a:pt x="453" y="539"/>
                  </a:cubicBezTo>
                  <a:cubicBezTo>
                    <a:pt x="544" y="517"/>
                    <a:pt x="633" y="506"/>
                    <a:pt x="720" y="506"/>
                  </a:cubicBezTo>
                  <a:cubicBezTo>
                    <a:pt x="1373" y="506"/>
                    <a:pt x="1889" y="1112"/>
                    <a:pt x="1804" y="1793"/>
                  </a:cubicBezTo>
                  <a:cubicBezTo>
                    <a:pt x="1804" y="1938"/>
                    <a:pt x="1925" y="2011"/>
                    <a:pt x="2045" y="2011"/>
                  </a:cubicBezTo>
                  <a:cubicBezTo>
                    <a:pt x="2166" y="2011"/>
                    <a:pt x="2286" y="1938"/>
                    <a:pt x="2286" y="1793"/>
                  </a:cubicBezTo>
                  <a:lnTo>
                    <a:pt x="2286" y="1697"/>
                  </a:lnTo>
                  <a:cubicBezTo>
                    <a:pt x="2370" y="776"/>
                    <a:pt x="1655" y="1"/>
                    <a:pt x="77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6"/>
            <p:cNvSpPr/>
            <p:nvPr/>
          </p:nvSpPr>
          <p:spPr>
            <a:xfrm>
              <a:off x="2590175" y="1313925"/>
              <a:ext cx="51525" cy="22975"/>
            </a:xfrm>
            <a:custGeom>
              <a:rect b="b" l="l" r="r" t="t"/>
              <a:pathLst>
                <a:path extrusionOk="0" h="919" w="2061">
                  <a:moveTo>
                    <a:pt x="811" y="0"/>
                  </a:moveTo>
                  <a:cubicBezTo>
                    <a:pt x="631" y="0"/>
                    <a:pt x="448" y="33"/>
                    <a:pt x="264" y="94"/>
                  </a:cubicBezTo>
                  <a:cubicBezTo>
                    <a:pt x="1" y="181"/>
                    <a:pt x="57" y="589"/>
                    <a:pt x="360" y="589"/>
                  </a:cubicBezTo>
                  <a:cubicBezTo>
                    <a:pt x="390" y="589"/>
                    <a:pt x="422" y="585"/>
                    <a:pt x="457" y="576"/>
                  </a:cubicBezTo>
                  <a:cubicBezTo>
                    <a:pt x="554" y="512"/>
                    <a:pt x="672" y="480"/>
                    <a:pt x="797" y="480"/>
                  </a:cubicBezTo>
                  <a:cubicBezTo>
                    <a:pt x="1047" y="480"/>
                    <a:pt x="1325" y="608"/>
                    <a:pt x="1518" y="865"/>
                  </a:cubicBezTo>
                  <a:cubicBezTo>
                    <a:pt x="1555" y="902"/>
                    <a:pt x="1599" y="918"/>
                    <a:pt x="1645" y="918"/>
                  </a:cubicBezTo>
                  <a:cubicBezTo>
                    <a:pt x="1838" y="918"/>
                    <a:pt x="2060" y="636"/>
                    <a:pt x="1904" y="480"/>
                  </a:cubicBezTo>
                  <a:cubicBezTo>
                    <a:pt x="1575" y="150"/>
                    <a:pt x="1200" y="0"/>
                    <a:pt x="811"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6"/>
            <p:cNvSpPr/>
            <p:nvPr/>
          </p:nvSpPr>
          <p:spPr>
            <a:xfrm>
              <a:off x="2791825" y="1234400"/>
              <a:ext cx="71075" cy="34450"/>
            </a:xfrm>
            <a:custGeom>
              <a:rect b="b" l="l" r="r" t="t"/>
              <a:pathLst>
                <a:path extrusionOk="0" h="1378" w="2843">
                  <a:moveTo>
                    <a:pt x="1352" y="1"/>
                  </a:moveTo>
                  <a:cubicBezTo>
                    <a:pt x="967" y="1"/>
                    <a:pt x="584" y="155"/>
                    <a:pt x="302" y="477"/>
                  </a:cubicBezTo>
                  <a:cubicBezTo>
                    <a:pt x="0" y="703"/>
                    <a:pt x="290" y="1048"/>
                    <a:pt x="568" y="1048"/>
                  </a:cubicBezTo>
                  <a:cubicBezTo>
                    <a:pt x="646" y="1048"/>
                    <a:pt x="722" y="1022"/>
                    <a:pt x="785" y="959"/>
                  </a:cubicBezTo>
                  <a:cubicBezTo>
                    <a:pt x="952" y="751"/>
                    <a:pt x="1190" y="650"/>
                    <a:pt x="1424" y="650"/>
                  </a:cubicBezTo>
                  <a:cubicBezTo>
                    <a:pt x="1730" y="650"/>
                    <a:pt x="2026" y="823"/>
                    <a:pt x="2135" y="1152"/>
                  </a:cubicBezTo>
                  <a:cubicBezTo>
                    <a:pt x="2200" y="1313"/>
                    <a:pt x="2307" y="1377"/>
                    <a:pt x="2414" y="1377"/>
                  </a:cubicBezTo>
                  <a:cubicBezTo>
                    <a:pt x="2629" y="1377"/>
                    <a:pt x="2843" y="1120"/>
                    <a:pt x="2714" y="863"/>
                  </a:cubicBezTo>
                  <a:cubicBezTo>
                    <a:pt x="2433" y="301"/>
                    <a:pt x="1890" y="1"/>
                    <a:pt x="135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6"/>
            <p:cNvSpPr/>
            <p:nvPr/>
          </p:nvSpPr>
          <p:spPr>
            <a:xfrm>
              <a:off x="2860375" y="1484500"/>
              <a:ext cx="59050" cy="35600"/>
            </a:xfrm>
            <a:custGeom>
              <a:rect b="b" l="l" r="r" t="t"/>
              <a:pathLst>
                <a:path extrusionOk="0" h="1424" w="2362">
                  <a:moveTo>
                    <a:pt x="349" y="1"/>
                  </a:moveTo>
                  <a:cubicBezTo>
                    <a:pt x="174" y="1"/>
                    <a:pt x="1" y="205"/>
                    <a:pt x="69" y="410"/>
                  </a:cubicBezTo>
                  <a:cubicBezTo>
                    <a:pt x="388" y="1049"/>
                    <a:pt x="973" y="1424"/>
                    <a:pt x="1658" y="1424"/>
                  </a:cubicBezTo>
                  <a:cubicBezTo>
                    <a:pt x="1800" y="1424"/>
                    <a:pt x="1946" y="1408"/>
                    <a:pt x="2095" y="1375"/>
                  </a:cubicBezTo>
                  <a:cubicBezTo>
                    <a:pt x="2362" y="1375"/>
                    <a:pt x="2300" y="882"/>
                    <a:pt x="1986" y="882"/>
                  </a:cubicBezTo>
                  <a:cubicBezTo>
                    <a:pt x="1960" y="882"/>
                    <a:pt x="1932" y="885"/>
                    <a:pt x="1902" y="892"/>
                  </a:cubicBezTo>
                  <a:cubicBezTo>
                    <a:pt x="1828" y="905"/>
                    <a:pt x="1755" y="911"/>
                    <a:pt x="1682" y="911"/>
                  </a:cubicBezTo>
                  <a:cubicBezTo>
                    <a:pt x="1182" y="911"/>
                    <a:pt x="720" y="626"/>
                    <a:pt x="551" y="121"/>
                  </a:cubicBezTo>
                  <a:cubicBezTo>
                    <a:pt x="495" y="36"/>
                    <a:pt x="422" y="1"/>
                    <a:pt x="349"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6"/>
            <p:cNvSpPr/>
            <p:nvPr/>
          </p:nvSpPr>
          <p:spPr>
            <a:xfrm>
              <a:off x="2804200" y="1313250"/>
              <a:ext cx="27750" cy="32575"/>
            </a:xfrm>
            <a:custGeom>
              <a:rect b="b" l="l" r="r" t="t"/>
              <a:pathLst>
                <a:path extrusionOk="0" h="1303" w="1110">
                  <a:moveTo>
                    <a:pt x="603" y="0"/>
                  </a:moveTo>
                  <a:cubicBezTo>
                    <a:pt x="338" y="0"/>
                    <a:pt x="49" y="169"/>
                    <a:pt x="0" y="507"/>
                  </a:cubicBezTo>
                  <a:lnTo>
                    <a:pt x="0" y="796"/>
                  </a:lnTo>
                  <a:cubicBezTo>
                    <a:pt x="0" y="1134"/>
                    <a:pt x="242" y="1302"/>
                    <a:pt x="495" y="1302"/>
                  </a:cubicBezTo>
                  <a:cubicBezTo>
                    <a:pt x="748" y="1302"/>
                    <a:pt x="1013" y="1134"/>
                    <a:pt x="1062" y="796"/>
                  </a:cubicBezTo>
                  <a:lnTo>
                    <a:pt x="1062" y="507"/>
                  </a:lnTo>
                  <a:cubicBezTo>
                    <a:pt x="1110" y="169"/>
                    <a:pt x="869" y="0"/>
                    <a:pt x="60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6"/>
            <p:cNvSpPr/>
            <p:nvPr/>
          </p:nvSpPr>
          <p:spPr>
            <a:xfrm>
              <a:off x="3015925" y="1258525"/>
              <a:ext cx="69075" cy="35225"/>
            </a:xfrm>
            <a:custGeom>
              <a:rect b="b" l="l" r="r" t="t"/>
              <a:pathLst>
                <a:path extrusionOk="0" h="1409" w="2763">
                  <a:moveTo>
                    <a:pt x="1335" y="0"/>
                  </a:moveTo>
                  <a:cubicBezTo>
                    <a:pt x="943" y="0"/>
                    <a:pt x="536" y="154"/>
                    <a:pt x="214" y="477"/>
                  </a:cubicBezTo>
                  <a:cubicBezTo>
                    <a:pt x="0" y="762"/>
                    <a:pt x="209" y="1101"/>
                    <a:pt x="449" y="1101"/>
                  </a:cubicBezTo>
                  <a:cubicBezTo>
                    <a:pt x="533" y="1101"/>
                    <a:pt x="622" y="1059"/>
                    <a:pt x="697" y="959"/>
                  </a:cubicBezTo>
                  <a:cubicBezTo>
                    <a:pt x="847" y="771"/>
                    <a:pt x="1056" y="686"/>
                    <a:pt x="1267" y="686"/>
                  </a:cubicBezTo>
                  <a:cubicBezTo>
                    <a:pt x="1596" y="686"/>
                    <a:pt x="1930" y="895"/>
                    <a:pt x="2047" y="1248"/>
                  </a:cubicBezTo>
                  <a:cubicBezTo>
                    <a:pt x="2104" y="1361"/>
                    <a:pt x="2194" y="1408"/>
                    <a:pt x="2287" y="1408"/>
                  </a:cubicBezTo>
                  <a:cubicBezTo>
                    <a:pt x="2513" y="1408"/>
                    <a:pt x="2763" y="1135"/>
                    <a:pt x="2626" y="862"/>
                  </a:cubicBezTo>
                  <a:cubicBezTo>
                    <a:pt x="2401" y="300"/>
                    <a:pt x="1882" y="0"/>
                    <a:pt x="133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6"/>
            <p:cNvSpPr/>
            <p:nvPr/>
          </p:nvSpPr>
          <p:spPr>
            <a:xfrm>
              <a:off x="3028500" y="1339775"/>
              <a:ext cx="26550" cy="30175"/>
            </a:xfrm>
            <a:custGeom>
              <a:rect b="b" l="l" r="r" t="t"/>
              <a:pathLst>
                <a:path extrusionOk="0" h="1207" w="1062">
                  <a:moveTo>
                    <a:pt x="531" y="0"/>
                  </a:moveTo>
                  <a:cubicBezTo>
                    <a:pt x="266" y="0"/>
                    <a:pt x="1" y="169"/>
                    <a:pt x="1" y="507"/>
                  </a:cubicBezTo>
                  <a:lnTo>
                    <a:pt x="1" y="700"/>
                  </a:lnTo>
                  <a:cubicBezTo>
                    <a:pt x="1" y="1037"/>
                    <a:pt x="242" y="1206"/>
                    <a:pt x="495" y="1206"/>
                  </a:cubicBezTo>
                  <a:cubicBezTo>
                    <a:pt x="748" y="1206"/>
                    <a:pt x="1014" y="1037"/>
                    <a:pt x="1062" y="700"/>
                  </a:cubicBezTo>
                  <a:lnTo>
                    <a:pt x="1062" y="507"/>
                  </a:lnTo>
                  <a:cubicBezTo>
                    <a:pt x="1062" y="169"/>
                    <a:pt x="797" y="0"/>
                    <a:pt x="531"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6"/>
            <p:cNvSpPr/>
            <p:nvPr/>
          </p:nvSpPr>
          <p:spPr>
            <a:xfrm>
              <a:off x="2905500" y="1302650"/>
              <a:ext cx="243625" cy="209000"/>
            </a:xfrm>
            <a:custGeom>
              <a:rect b="b" l="l" r="r" t="t"/>
              <a:pathLst>
                <a:path extrusionOk="0" h="8360" w="9745">
                  <a:moveTo>
                    <a:pt x="5596" y="545"/>
                  </a:moveTo>
                  <a:cubicBezTo>
                    <a:pt x="7526" y="545"/>
                    <a:pt x="9166" y="2185"/>
                    <a:pt x="9166" y="4211"/>
                  </a:cubicBezTo>
                  <a:cubicBezTo>
                    <a:pt x="9166" y="6360"/>
                    <a:pt x="7407" y="7806"/>
                    <a:pt x="5551" y="7806"/>
                  </a:cubicBezTo>
                  <a:cubicBezTo>
                    <a:pt x="4658" y="7806"/>
                    <a:pt x="3743" y="7471"/>
                    <a:pt x="2991" y="6719"/>
                  </a:cubicBezTo>
                  <a:cubicBezTo>
                    <a:pt x="676" y="4404"/>
                    <a:pt x="2316" y="545"/>
                    <a:pt x="5596" y="545"/>
                  </a:cubicBezTo>
                  <a:close/>
                  <a:moveTo>
                    <a:pt x="5515" y="0"/>
                  </a:moveTo>
                  <a:cubicBezTo>
                    <a:pt x="4489" y="0"/>
                    <a:pt x="3447" y="379"/>
                    <a:pt x="2605" y="1220"/>
                  </a:cubicBezTo>
                  <a:cubicBezTo>
                    <a:pt x="0" y="3825"/>
                    <a:pt x="1833" y="8359"/>
                    <a:pt x="5596" y="8359"/>
                  </a:cubicBezTo>
                  <a:cubicBezTo>
                    <a:pt x="7912" y="8359"/>
                    <a:pt x="9745" y="6526"/>
                    <a:pt x="9745" y="4211"/>
                  </a:cubicBezTo>
                  <a:cubicBezTo>
                    <a:pt x="9745" y="1663"/>
                    <a:pt x="7666" y="0"/>
                    <a:pt x="551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6"/>
            <p:cNvSpPr/>
            <p:nvPr/>
          </p:nvSpPr>
          <p:spPr>
            <a:xfrm>
              <a:off x="2671550" y="1270125"/>
              <a:ext cx="246025" cy="210175"/>
            </a:xfrm>
            <a:custGeom>
              <a:rect b="b" l="l" r="r" t="t"/>
              <a:pathLst>
                <a:path extrusionOk="0" h="8407" w="9841">
                  <a:moveTo>
                    <a:pt x="5692" y="591"/>
                  </a:moveTo>
                  <a:cubicBezTo>
                    <a:pt x="7622" y="591"/>
                    <a:pt x="9262" y="2135"/>
                    <a:pt x="9262" y="4161"/>
                  </a:cubicBezTo>
                  <a:cubicBezTo>
                    <a:pt x="9262" y="6333"/>
                    <a:pt x="7466" y="7787"/>
                    <a:pt x="5589" y="7787"/>
                  </a:cubicBezTo>
                  <a:cubicBezTo>
                    <a:pt x="4715" y="7787"/>
                    <a:pt x="3823" y="7471"/>
                    <a:pt x="3087" y="6766"/>
                  </a:cubicBezTo>
                  <a:cubicBezTo>
                    <a:pt x="772" y="4451"/>
                    <a:pt x="2412" y="591"/>
                    <a:pt x="5692" y="591"/>
                  </a:cubicBezTo>
                  <a:close/>
                  <a:moveTo>
                    <a:pt x="5627" y="1"/>
                  </a:moveTo>
                  <a:cubicBezTo>
                    <a:pt x="4596" y="1"/>
                    <a:pt x="3547" y="390"/>
                    <a:pt x="2701" y="1267"/>
                  </a:cubicBezTo>
                  <a:cubicBezTo>
                    <a:pt x="0" y="3872"/>
                    <a:pt x="1930" y="8406"/>
                    <a:pt x="5692" y="8406"/>
                  </a:cubicBezTo>
                  <a:cubicBezTo>
                    <a:pt x="8008" y="8406"/>
                    <a:pt x="9841" y="6477"/>
                    <a:pt x="9841" y="4161"/>
                  </a:cubicBezTo>
                  <a:cubicBezTo>
                    <a:pt x="9841" y="1685"/>
                    <a:pt x="7772" y="1"/>
                    <a:pt x="56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6"/>
            <p:cNvSpPr/>
            <p:nvPr/>
          </p:nvSpPr>
          <p:spPr>
            <a:xfrm>
              <a:off x="2887300" y="1327700"/>
              <a:ext cx="61625" cy="149525"/>
            </a:xfrm>
            <a:custGeom>
              <a:rect b="b" l="l" r="r" t="t"/>
              <a:pathLst>
                <a:path extrusionOk="0" h="5981" w="2465">
                  <a:moveTo>
                    <a:pt x="2176" y="1"/>
                  </a:moveTo>
                  <a:cubicBezTo>
                    <a:pt x="2031" y="1"/>
                    <a:pt x="1886" y="73"/>
                    <a:pt x="1886" y="218"/>
                  </a:cubicBezTo>
                  <a:lnTo>
                    <a:pt x="1886" y="2630"/>
                  </a:lnTo>
                  <a:cubicBezTo>
                    <a:pt x="1886" y="2964"/>
                    <a:pt x="1886" y="5537"/>
                    <a:pt x="1011" y="5537"/>
                  </a:cubicBezTo>
                  <a:cubicBezTo>
                    <a:pt x="875" y="5537"/>
                    <a:pt x="717" y="5474"/>
                    <a:pt x="535" y="5331"/>
                  </a:cubicBezTo>
                  <a:cubicBezTo>
                    <a:pt x="492" y="5288"/>
                    <a:pt x="439" y="5269"/>
                    <a:pt x="384" y="5269"/>
                  </a:cubicBezTo>
                  <a:cubicBezTo>
                    <a:pt x="198" y="5269"/>
                    <a:pt x="0" y="5493"/>
                    <a:pt x="150" y="5717"/>
                  </a:cubicBezTo>
                  <a:cubicBezTo>
                    <a:pt x="397" y="5894"/>
                    <a:pt x="684" y="5980"/>
                    <a:pt x="962" y="5980"/>
                  </a:cubicBezTo>
                  <a:cubicBezTo>
                    <a:pt x="1442" y="5980"/>
                    <a:pt x="1896" y="5724"/>
                    <a:pt x="2079" y="5235"/>
                  </a:cubicBezTo>
                  <a:cubicBezTo>
                    <a:pt x="2368" y="4559"/>
                    <a:pt x="2465" y="3884"/>
                    <a:pt x="2368" y="3209"/>
                  </a:cubicBezTo>
                  <a:cubicBezTo>
                    <a:pt x="2368" y="2244"/>
                    <a:pt x="2368" y="1279"/>
                    <a:pt x="2465" y="218"/>
                  </a:cubicBezTo>
                  <a:cubicBezTo>
                    <a:pt x="2465" y="73"/>
                    <a:pt x="2320" y="1"/>
                    <a:pt x="217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6"/>
            <p:cNvSpPr/>
            <p:nvPr/>
          </p:nvSpPr>
          <p:spPr>
            <a:xfrm>
              <a:off x="2905500" y="1362600"/>
              <a:ext cx="50675" cy="23625"/>
            </a:xfrm>
            <a:custGeom>
              <a:rect b="b" l="l" r="r" t="t"/>
              <a:pathLst>
                <a:path extrusionOk="0" h="945" w="2027">
                  <a:moveTo>
                    <a:pt x="558" y="0"/>
                  </a:moveTo>
                  <a:cubicBezTo>
                    <a:pt x="369" y="0"/>
                    <a:pt x="181" y="24"/>
                    <a:pt x="0" y="76"/>
                  </a:cubicBezTo>
                  <a:lnTo>
                    <a:pt x="193" y="559"/>
                  </a:lnTo>
                  <a:cubicBezTo>
                    <a:pt x="330" y="536"/>
                    <a:pt x="461" y="524"/>
                    <a:pt x="588" y="524"/>
                  </a:cubicBezTo>
                  <a:cubicBezTo>
                    <a:pt x="1000" y="524"/>
                    <a:pt x="1368" y="650"/>
                    <a:pt x="1737" y="944"/>
                  </a:cubicBezTo>
                  <a:lnTo>
                    <a:pt x="2026" y="462"/>
                  </a:lnTo>
                  <a:cubicBezTo>
                    <a:pt x="1603" y="180"/>
                    <a:pt x="1075" y="0"/>
                    <a:pt x="55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6"/>
            <p:cNvSpPr/>
            <p:nvPr/>
          </p:nvSpPr>
          <p:spPr>
            <a:xfrm>
              <a:off x="2671550" y="1227625"/>
              <a:ext cx="74775" cy="91075"/>
            </a:xfrm>
            <a:custGeom>
              <a:rect b="b" l="l" r="r" t="t"/>
              <a:pathLst>
                <a:path extrusionOk="0" h="3643" w="2991">
                  <a:moveTo>
                    <a:pt x="289" y="0"/>
                  </a:moveTo>
                  <a:cubicBezTo>
                    <a:pt x="217" y="0"/>
                    <a:pt x="145" y="24"/>
                    <a:pt x="97" y="72"/>
                  </a:cubicBezTo>
                  <a:cubicBezTo>
                    <a:pt x="0" y="169"/>
                    <a:pt x="0" y="362"/>
                    <a:pt x="97" y="458"/>
                  </a:cubicBezTo>
                  <a:lnTo>
                    <a:pt x="2508" y="3546"/>
                  </a:lnTo>
                  <a:cubicBezTo>
                    <a:pt x="2508" y="3546"/>
                    <a:pt x="2605" y="3642"/>
                    <a:pt x="2701" y="3642"/>
                  </a:cubicBezTo>
                  <a:cubicBezTo>
                    <a:pt x="2798" y="3546"/>
                    <a:pt x="2798" y="3546"/>
                    <a:pt x="2894" y="3546"/>
                  </a:cubicBezTo>
                  <a:cubicBezTo>
                    <a:pt x="2991" y="3353"/>
                    <a:pt x="2991" y="3256"/>
                    <a:pt x="2894" y="3160"/>
                  </a:cubicBezTo>
                  <a:lnTo>
                    <a:pt x="482" y="72"/>
                  </a:lnTo>
                  <a:cubicBezTo>
                    <a:pt x="434" y="24"/>
                    <a:pt x="362" y="0"/>
                    <a:pt x="2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6"/>
            <p:cNvSpPr/>
            <p:nvPr/>
          </p:nvSpPr>
          <p:spPr>
            <a:xfrm>
              <a:off x="2806700" y="850325"/>
              <a:ext cx="517100" cy="480525"/>
            </a:xfrm>
            <a:custGeom>
              <a:rect b="b" l="l" r="r" t="t"/>
              <a:pathLst>
                <a:path extrusionOk="0" h="19221" w="20684">
                  <a:moveTo>
                    <a:pt x="1961" y="0"/>
                  </a:moveTo>
                  <a:cubicBezTo>
                    <a:pt x="0" y="0"/>
                    <a:pt x="85" y="3213"/>
                    <a:pt x="2216" y="3491"/>
                  </a:cubicBezTo>
                  <a:cubicBezTo>
                    <a:pt x="9838" y="4359"/>
                    <a:pt x="15530" y="10630"/>
                    <a:pt x="17073" y="17962"/>
                  </a:cubicBezTo>
                  <a:cubicBezTo>
                    <a:pt x="17264" y="18841"/>
                    <a:pt x="17894" y="19220"/>
                    <a:pt x="18561" y="19220"/>
                  </a:cubicBezTo>
                  <a:cubicBezTo>
                    <a:pt x="19579" y="19220"/>
                    <a:pt x="20683" y="18338"/>
                    <a:pt x="20450" y="16997"/>
                  </a:cubicBezTo>
                  <a:cubicBezTo>
                    <a:pt x="18617" y="8025"/>
                    <a:pt x="11381" y="1175"/>
                    <a:pt x="2216" y="17"/>
                  </a:cubicBezTo>
                  <a:cubicBezTo>
                    <a:pt x="2127" y="6"/>
                    <a:pt x="2042" y="0"/>
                    <a:pt x="1961"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6"/>
            <p:cNvSpPr/>
            <p:nvPr/>
          </p:nvSpPr>
          <p:spPr>
            <a:xfrm>
              <a:off x="2823500" y="908525"/>
              <a:ext cx="368675" cy="330300"/>
            </a:xfrm>
            <a:custGeom>
              <a:rect b="b" l="l" r="r" t="t"/>
              <a:pathLst>
                <a:path extrusionOk="0" h="13212" w="14747">
                  <a:moveTo>
                    <a:pt x="2623" y="0"/>
                  </a:moveTo>
                  <a:cubicBezTo>
                    <a:pt x="2522" y="0"/>
                    <a:pt x="2419" y="2"/>
                    <a:pt x="2316" y="5"/>
                  </a:cubicBezTo>
                  <a:cubicBezTo>
                    <a:pt x="0" y="101"/>
                    <a:pt x="0" y="3575"/>
                    <a:pt x="2316" y="3575"/>
                  </a:cubicBezTo>
                  <a:cubicBezTo>
                    <a:pt x="2409" y="3571"/>
                    <a:pt x="2502" y="3569"/>
                    <a:pt x="2594" y="3569"/>
                  </a:cubicBezTo>
                  <a:cubicBezTo>
                    <a:pt x="7229" y="3569"/>
                    <a:pt x="9483" y="8281"/>
                    <a:pt x="10902" y="12065"/>
                  </a:cubicBezTo>
                  <a:cubicBezTo>
                    <a:pt x="11206" y="12863"/>
                    <a:pt x="11915" y="13212"/>
                    <a:pt x="12614" y="13212"/>
                  </a:cubicBezTo>
                  <a:cubicBezTo>
                    <a:pt x="13691" y="13212"/>
                    <a:pt x="14747" y="12386"/>
                    <a:pt x="14279" y="11100"/>
                  </a:cubicBezTo>
                  <a:cubicBezTo>
                    <a:pt x="12190" y="5877"/>
                    <a:pt x="8979" y="0"/>
                    <a:pt x="262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6"/>
            <p:cNvSpPr/>
            <p:nvPr/>
          </p:nvSpPr>
          <p:spPr>
            <a:xfrm>
              <a:off x="2661900" y="842100"/>
              <a:ext cx="732950" cy="343675"/>
            </a:xfrm>
            <a:custGeom>
              <a:rect b="b" l="l" r="r" t="t"/>
              <a:pathLst>
                <a:path extrusionOk="0" h="13747" w="29318">
                  <a:moveTo>
                    <a:pt x="4155" y="0"/>
                  </a:moveTo>
                  <a:cubicBezTo>
                    <a:pt x="3508" y="0"/>
                    <a:pt x="2863" y="19"/>
                    <a:pt x="2219" y="57"/>
                  </a:cubicBezTo>
                  <a:cubicBezTo>
                    <a:pt x="31" y="247"/>
                    <a:pt x="1" y="3629"/>
                    <a:pt x="2129" y="3629"/>
                  </a:cubicBezTo>
                  <a:cubicBezTo>
                    <a:pt x="2159" y="3629"/>
                    <a:pt x="2189" y="3628"/>
                    <a:pt x="2219" y="3627"/>
                  </a:cubicBezTo>
                  <a:cubicBezTo>
                    <a:pt x="2889" y="3581"/>
                    <a:pt x="3564" y="3558"/>
                    <a:pt x="4243" y="3558"/>
                  </a:cubicBezTo>
                  <a:cubicBezTo>
                    <a:pt x="12174" y="3558"/>
                    <a:pt x="20575" y="6675"/>
                    <a:pt x="25374" y="12985"/>
                  </a:cubicBezTo>
                  <a:cubicBezTo>
                    <a:pt x="25772" y="13525"/>
                    <a:pt x="26312" y="13747"/>
                    <a:pt x="26841" y="13747"/>
                  </a:cubicBezTo>
                  <a:cubicBezTo>
                    <a:pt x="28110" y="13747"/>
                    <a:pt x="29317" y="12474"/>
                    <a:pt x="28365" y="11248"/>
                  </a:cubicBezTo>
                  <a:cubicBezTo>
                    <a:pt x="22774" y="3855"/>
                    <a:pt x="13392" y="0"/>
                    <a:pt x="415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6"/>
            <p:cNvSpPr/>
            <p:nvPr/>
          </p:nvSpPr>
          <p:spPr>
            <a:xfrm>
              <a:off x="2886200" y="903800"/>
              <a:ext cx="272575" cy="349775"/>
            </a:xfrm>
            <a:custGeom>
              <a:rect b="b" l="l" r="r" t="t"/>
              <a:pathLst>
                <a:path extrusionOk="0" h="13991" w="10903">
                  <a:moveTo>
                    <a:pt x="97" y="1"/>
                  </a:moveTo>
                  <a:cubicBezTo>
                    <a:pt x="97" y="1"/>
                    <a:pt x="1" y="10421"/>
                    <a:pt x="10324" y="13990"/>
                  </a:cubicBezTo>
                  <a:cubicBezTo>
                    <a:pt x="10324" y="13990"/>
                    <a:pt x="10903" y="1641"/>
                    <a:pt x="9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6"/>
            <p:cNvSpPr/>
            <p:nvPr/>
          </p:nvSpPr>
          <p:spPr>
            <a:xfrm>
              <a:off x="5896300" y="3284400"/>
              <a:ext cx="48275" cy="694675"/>
            </a:xfrm>
            <a:custGeom>
              <a:rect b="b" l="l" r="r" t="t"/>
              <a:pathLst>
                <a:path extrusionOk="0" h="27787" w="1931">
                  <a:moveTo>
                    <a:pt x="1641" y="1"/>
                  </a:moveTo>
                  <a:cubicBezTo>
                    <a:pt x="1496" y="1"/>
                    <a:pt x="1351" y="97"/>
                    <a:pt x="1351" y="290"/>
                  </a:cubicBezTo>
                  <a:cubicBezTo>
                    <a:pt x="290" y="9262"/>
                    <a:pt x="1" y="18428"/>
                    <a:pt x="387" y="27497"/>
                  </a:cubicBezTo>
                  <a:cubicBezTo>
                    <a:pt x="387" y="27690"/>
                    <a:pt x="531" y="27786"/>
                    <a:pt x="676" y="27786"/>
                  </a:cubicBezTo>
                  <a:cubicBezTo>
                    <a:pt x="821" y="27786"/>
                    <a:pt x="965" y="27690"/>
                    <a:pt x="965" y="27497"/>
                  </a:cubicBezTo>
                  <a:cubicBezTo>
                    <a:pt x="580" y="18428"/>
                    <a:pt x="965" y="9262"/>
                    <a:pt x="1930" y="290"/>
                  </a:cubicBezTo>
                  <a:cubicBezTo>
                    <a:pt x="1930" y="97"/>
                    <a:pt x="1786" y="1"/>
                    <a:pt x="16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6"/>
            <p:cNvSpPr/>
            <p:nvPr/>
          </p:nvSpPr>
          <p:spPr>
            <a:xfrm>
              <a:off x="3648375" y="4301675"/>
              <a:ext cx="127850" cy="931600"/>
            </a:xfrm>
            <a:custGeom>
              <a:rect b="b" l="l" r="r" t="t"/>
              <a:pathLst>
                <a:path extrusionOk="0" h="37264" w="5114">
                  <a:moveTo>
                    <a:pt x="4739" y="0"/>
                  </a:moveTo>
                  <a:cubicBezTo>
                    <a:pt x="4628" y="0"/>
                    <a:pt x="4535" y="62"/>
                    <a:pt x="4535" y="216"/>
                  </a:cubicBezTo>
                  <a:cubicBezTo>
                    <a:pt x="2027" y="12276"/>
                    <a:pt x="483" y="24625"/>
                    <a:pt x="1" y="36974"/>
                  </a:cubicBezTo>
                  <a:cubicBezTo>
                    <a:pt x="1" y="37167"/>
                    <a:pt x="145" y="37264"/>
                    <a:pt x="290" y="37264"/>
                  </a:cubicBezTo>
                  <a:cubicBezTo>
                    <a:pt x="435" y="37264"/>
                    <a:pt x="579" y="37167"/>
                    <a:pt x="579" y="36974"/>
                  </a:cubicBezTo>
                  <a:cubicBezTo>
                    <a:pt x="1062" y="24625"/>
                    <a:pt x="2605" y="12372"/>
                    <a:pt x="5114" y="313"/>
                  </a:cubicBezTo>
                  <a:cubicBezTo>
                    <a:pt x="5114" y="139"/>
                    <a:pt x="4905" y="0"/>
                    <a:pt x="47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6"/>
            <p:cNvSpPr/>
            <p:nvPr/>
          </p:nvSpPr>
          <p:spPr>
            <a:xfrm>
              <a:off x="2652250" y="3515950"/>
              <a:ext cx="122075" cy="573450"/>
            </a:xfrm>
            <a:custGeom>
              <a:rect b="b" l="l" r="r" t="t"/>
              <a:pathLst>
                <a:path extrusionOk="0" h="22938" w="4883">
                  <a:moveTo>
                    <a:pt x="338" y="0"/>
                  </a:moveTo>
                  <a:cubicBezTo>
                    <a:pt x="169" y="0"/>
                    <a:pt x="0" y="97"/>
                    <a:pt x="0" y="290"/>
                  </a:cubicBezTo>
                  <a:cubicBezTo>
                    <a:pt x="676" y="7815"/>
                    <a:pt x="2123" y="15340"/>
                    <a:pt x="4245" y="22769"/>
                  </a:cubicBezTo>
                  <a:cubicBezTo>
                    <a:pt x="4283" y="22883"/>
                    <a:pt x="4396" y="22938"/>
                    <a:pt x="4514" y="22938"/>
                  </a:cubicBezTo>
                  <a:cubicBezTo>
                    <a:pt x="4693" y="22938"/>
                    <a:pt x="4883" y="22810"/>
                    <a:pt x="4824" y="22576"/>
                  </a:cubicBezTo>
                  <a:cubicBezTo>
                    <a:pt x="2702" y="15244"/>
                    <a:pt x="1254" y="7815"/>
                    <a:pt x="676" y="290"/>
                  </a:cubicBezTo>
                  <a:cubicBezTo>
                    <a:pt x="676" y="97"/>
                    <a:pt x="507" y="0"/>
                    <a:pt x="33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6"/>
            <p:cNvSpPr/>
            <p:nvPr/>
          </p:nvSpPr>
          <p:spPr>
            <a:xfrm>
              <a:off x="2743900" y="3893775"/>
              <a:ext cx="3178950" cy="138350"/>
            </a:xfrm>
            <a:custGeom>
              <a:rect b="b" l="l" r="r" t="t"/>
              <a:pathLst>
                <a:path extrusionOk="0" h="5534" w="127158">
                  <a:moveTo>
                    <a:pt x="116846" y="0"/>
                  </a:moveTo>
                  <a:cubicBezTo>
                    <a:pt x="77982" y="0"/>
                    <a:pt x="39061" y="1576"/>
                    <a:pt x="386" y="4955"/>
                  </a:cubicBezTo>
                  <a:cubicBezTo>
                    <a:pt x="0" y="4955"/>
                    <a:pt x="0" y="5534"/>
                    <a:pt x="386" y="5534"/>
                  </a:cubicBezTo>
                  <a:cubicBezTo>
                    <a:pt x="39206" y="2232"/>
                    <a:pt x="78274" y="581"/>
                    <a:pt x="117284" y="581"/>
                  </a:cubicBezTo>
                  <a:cubicBezTo>
                    <a:pt x="120447" y="581"/>
                    <a:pt x="123610" y="592"/>
                    <a:pt x="126772" y="613"/>
                  </a:cubicBezTo>
                  <a:cubicBezTo>
                    <a:pt x="127158" y="613"/>
                    <a:pt x="127158" y="35"/>
                    <a:pt x="126772" y="35"/>
                  </a:cubicBezTo>
                  <a:cubicBezTo>
                    <a:pt x="123464" y="12"/>
                    <a:pt x="120155" y="0"/>
                    <a:pt x="11684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6"/>
            <p:cNvSpPr/>
            <p:nvPr/>
          </p:nvSpPr>
          <p:spPr>
            <a:xfrm>
              <a:off x="2278400" y="4016725"/>
              <a:ext cx="1452000" cy="480900"/>
            </a:xfrm>
            <a:custGeom>
              <a:rect b="b" l="l" r="r" t="t"/>
              <a:pathLst>
                <a:path extrusionOk="0" h="19236" w="58080">
                  <a:moveTo>
                    <a:pt x="16248" y="0"/>
                  </a:moveTo>
                  <a:cubicBezTo>
                    <a:pt x="13755" y="0"/>
                    <a:pt x="11244" y="216"/>
                    <a:pt x="8780" y="616"/>
                  </a:cubicBezTo>
                  <a:cubicBezTo>
                    <a:pt x="6850" y="1098"/>
                    <a:pt x="3763" y="1773"/>
                    <a:pt x="2412" y="3607"/>
                  </a:cubicBezTo>
                  <a:cubicBezTo>
                    <a:pt x="0" y="6983"/>
                    <a:pt x="5596" y="10456"/>
                    <a:pt x="8201" y="11228"/>
                  </a:cubicBezTo>
                  <a:cubicBezTo>
                    <a:pt x="24216" y="15956"/>
                    <a:pt x="41100" y="17885"/>
                    <a:pt x="57694" y="19236"/>
                  </a:cubicBezTo>
                  <a:cubicBezTo>
                    <a:pt x="58080" y="19236"/>
                    <a:pt x="58080" y="18657"/>
                    <a:pt x="57694" y="18657"/>
                  </a:cubicBezTo>
                  <a:cubicBezTo>
                    <a:pt x="44862" y="17692"/>
                    <a:pt x="32127" y="15956"/>
                    <a:pt x="19489" y="13351"/>
                  </a:cubicBezTo>
                  <a:cubicBezTo>
                    <a:pt x="16498" y="12675"/>
                    <a:pt x="13507" y="12000"/>
                    <a:pt x="10516" y="11228"/>
                  </a:cubicBezTo>
                  <a:cubicBezTo>
                    <a:pt x="8008" y="10553"/>
                    <a:pt x="4535" y="9781"/>
                    <a:pt x="3184" y="7176"/>
                  </a:cubicBezTo>
                  <a:cubicBezTo>
                    <a:pt x="1061" y="3028"/>
                    <a:pt x="6464" y="1677"/>
                    <a:pt x="9455" y="1098"/>
                  </a:cubicBezTo>
                  <a:cubicBezTo>
                    <a:pt x="11763" y="768"/>
                    <a:pt x="14025" y="619"/>
                    <a:pt x="16304" y="619"/>
                  </a:cubicBezTo>
                  <a:cubicBezTo>
                    <a:pt x="17360" y="619"/>
                    <a:pt x="18420" y="651"/>
                    <a:pt x="19489" y="712"/>
                  </a:cubicBezTo>
                  <a:cubicBezTo>
                    <a:pt x="19875" y="712"/>
                    <a:pt x="19875" y="133"/>
                    <a:pt x="19489" y="133"/>
                  </a:cubicBezTo>
                  <a:lnTo>
                    <a:pt x="19585" y="133"/>
                  </a:lnTo>
                  <a:cubicBezTo>
                    <a:pt x="18480" y="44"/>
                    <a:pt x="17366" y="0"/>
                    <a:pt x="162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6"/>
            <p:cNvSpPr/>
            <p:nvPr/>
          </p:nvSpPr>
          <p:spPr>
            <a:xfrm>
              <a:off x="2382100" y="1716625"/>
              <a:ext cx="501725" cy="292000"/>
            </a:xfrm>
            <a:custGeom>
              <a:rect b="b" l="l" r="r" t="t"/>
              <a:pathLst>
                <a:path extrusionOk="0" h="11680" w="20069">
                  <a:moveTo>
                    <a:pt x="869" y="1"/>
                  </a:moveTo>
                  <a:cubicBezTo>
                    <a:pt x="724" y="1"/>
                    <a:pt x="580" y="97"/>
                    <a:pt x="580" y="290"/>
                  </a:cubicBezTo>
                  <a:cubicBezTo>
                    <a:pt x="1" y="5983"/>
                    <a:pt x="2509" y="11385"/>
                    <a:pt x="8780" y="11675"/>
                  </a:cubicBezTo>
                  <a:cubicBezTo>
                    <a:pt x="8891" y="11678"/>
                    <a:pt x="9001" y="11680"/>
                    <a:pt x="9110" y="11680"/>
                  </a:cubicBezTo>
                  <a:cubicBezTo>
                    <a:pt x="15281" y="11680"/>
                    <a:pt x="19025" y="6368"/>
                    <a:pt x="20068" y="869"/>
                  </a:cubicBezTo>
                  <a:cubicBezTo>
                    <a:pt x="20068" y="631"/>
                    <a:pt x="19847" y="466"/>
                    <a:pt x="19678" y="466"/>
                  </a:cubicBezTo>
                  <a:cubicBezTo>
                    <a:pt x="19574" y="466"/>
                    <a:pt x="19489" y="529"/>
                    <a:pt x="19489" y="676"/>
                  </a:cubicBezTo>
                  <a:cubicBezTo>
                    <a:pt x="18524" y="5597"/>
                    <a:pt x="15341" y="10517"/>
                    <a:pt x="10034" y="10999"/>
                  </a:cubicBezTo>
                  <a:cubicBezTo>
                    <a:pt x="9715" y="11028"/>
                    <a:pt x="9403" y="11041"/>
                    <a:pt x="9101" y="11041"/>
                  </a:cubicBezTo>
                  <a:cubicBezTo>
                    <a:pt x="3200" y="11041"/>
                    <a:pt x="608" y="5797"/>
                    <a:pt x="1158" y="290"/>
                  </a:cubicBezTo>
                  <a:cubicBezTo>
                    <a:pt x="1158" y="97"/>
                    <a:pt x="1014" y="1"/>
                    <a:pt x="8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6"/>
            <p:cNvSpPr/>
            <p:nvPr/>
          </p:nvSpPr>
          <p:spPr>
            <a:xfrm>
              <a:off x="2550950" y="2059125"/>
              <a:ext cx="60325" cy="43450"/>
            </a:xfrm>
            <a:custGeom>
              <a:rect b="b" l="l" r="r" t="t"/>
              <a:pathLst>
                <a:path extrusionOk="0" h="1738" w="2413">
                  <a:moveTo>
                    <a:pt x="1254" y="1"/>
                  </a:moveTo>
                  <a:cubicBezTo>
                    <a:pt x="0" y="1"/>
                    <a:pt x="0" y="1737"/>
                    <a:pt x="1254" y="1737"/>
                  </a:cubicBezTo>
                  <a:cubicBezTo>
                    <a:pt x="2412" y="1737"/>
                    <a:pt x="2412" y="1"/>
                    <a:pt x="12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6"/>
            <p:cNvSpPr/>
            <p:nvPr/>
          </p:nvSpPr>
          <p:spPr>
            <a:xfrm>
              <a:off x="2538875" y="2191800"/>
              <a:ext cx="60325" cy="45850"/>
            </a:xfrm>
            <a:custGeom>
              <a:rect b="b" l="l" r="r" t="t"/>
              <a:pathLst>
                <a:path extrusionOk="0" h="1834" w="2413">
                  <a:moveTo>
                    <a:pt x="1159" y="0"/>
                  </a:moveTo>
                  <a:cubicBezTo>
                    <a:pt x="1" y="0"/>
                    <a:pt x="1" y="1833"/>
                    <a:pt x="1159" y="1833"/>
                  </a:cubicBezTo>
                  <a:cubicBezTo>
                    <a:pt x="2413" y="1833"/>
                    <a:pt x="2413" y="0"/>
                    <a:pt x="11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6"/>
            <p:cNvSpPr/>
            <p:nvPr/>
          </p:nvSpPr>
          <p:spPr>
            <a:xfrm>
              <a:off x="2452050" y="1969900"/>
              <a:ext cx="197775" cy="340350"/>
            </a:xfrm>
            <a:custGeom>
              <a:rect b="b" l="l" r="r" t="t"/>
              <a:pathLst>
                <a:path extrusionOk="0" h="13614" w="7911">
                  <a:moveTo>
                    <a:pt x="2220" y="0"/>
                  </a:moveTo>
                  <a:cubicBezTo>
                    <a:pt x="2075" y="0"/>
                    <a:pt x="1930" y="97"/>
                    <a:pt x="1930" y="290"/>
                  </a:cubicBezTo>
                  <a:cubicBezTo>
                    <a:pt x="1544" y="3570"/>
                    <a:pt x="1" y="7332"/>
                    <a:pt x="676" y="10516"/>
                  </a:cubicBezTo>
                  <a:cubicBezTo>
                    <a:pt x="1282" y="13018"/>
                    <a:pt x="3556" y="13613"/>
                    <a:pt x="5767" y="13613"/>
                  </a:cubicBezTo>
                  <a:cubicBezTo>
                    <a:pt x="6370" y="13613"/>
                    <a:pt x="6968" y="13569"/>
                    <a:pt x="7526" y="13507"/>
                  </a:cubicBezTo>
                  <a:cubicBezTo>
                    <a:pt x="7886" y="13507"/>
                    <a:pt x="7910" y="12919"/>
                    <a:pt x="7598" y="12919"/>
                  </a:cubicBezTo>
                  <a:cubicBezTo>
                    <a:pt x="7576" y="12919"/>
                    <a:pt x="7552" y="12922"/>
                    <a:pt x="7526" y="12928"/>
                  </a:cubicBezTo>
                  <a:cubicBezTo>
                    <a:pt x="6953" y="12990"/>
                    <a:pt x="6380" y="13034"/>
                    <a:pt x="5825" y="13034"/>
                  </a:cubicBezTo>
                  <a:cubicBezTo>
                    <a:pt x="3761" y="13034"/>
                    <a:pt x="1939" y="12426"/>
                    <a:pt x="1255" y="9841"/>
                  </a:cubicBezTo>
                  <a:cubicBezTo>
                    <a:pt x="1158" y="8394"/>
                    <a:pt x="1255" y="6947"/>
                    <a:pt x="1641" y="5596"/>
                  </a:cubicBezTo>
                  <a:cubicBezTo>
                    <a:pt x="1930" y="3859"/>
                    <a:pt x="2316" y="2123"/>
                    <a:pt x="2509" y="290"/>
                  </a:cubicBezTo>
                  <a:cubicBezTo>
                    <a:pt x="2509" y="97"/>
                    <a:pt x="2364" y="0"/>
                    <a:pt x="222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6"/>
            <p:cNvSpPr/>
            <p:nvPr/>
          </p:nvSpPr>
          <p:spPr>
            <a:xfrm>
              <a:off x="2067200" y="523825"/>
              <a:ext cx="104175" cy="339450"/>
            </a:xfrm>
            <a:custGeom>
              <a:rect b="b" l="l" r="r" t="t"/>
              <a:pathLst>
                <a:path extrusionOk="0" h="13578" w="4167">
                  <a:moveTo>
                    <a:pt x="326" y="0"/>
                  </a:moveTo>
                  <a:cubicBezTo>
                    <a:pt x="159" y="0"/>
                    <a:pt x="0" y="126"/>
                    <a:pt x="55" y="342"/>
                  </a:cubicBezTo>
                  <a:cubicBezTo>
                    <a:pt x="1212" y="4684"/>
                    <a:pt x="2370" y="9025"/>
                    <a:pt x="3528" y="13367"/>
                  </a:cubicBezTo>
                  <a:cubicBezTo>
                    <a:pt x="3565" y="13514"/>
                    <a:pt x="3672" y="13577"/>
                    <a:pt x="3785" y="13577"/>
                  </a:cubicBezTo>
                  <a:cubicBezTo>
                    <a:pt x="3968" y="13577"/>
                    <a:pt x="4166" y="13412"/>
                    <a:pt x="4107" y="13174"/>
                  </a:cubicBezTo>
                  <a:cubicBezTo>
                    <a:pt x="2949" y="8832"/>
                    <a:pt x="1791" y="4491"/>
                    <a:pt x="633" y="246"/>
                  </a:cubicBezTo>
                  <a:cubicBezTo>
                    <a:pt x="591" y="77"/>
                    <a:pt x="456" y="0"/>
                    <a:pt x="32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6"/>
            <p:cNvSpPr/>
            <p:nvPr/>
          </p:nvSpPr>
          <p:spPr>
            <a:xfrm>
              <a:off x="2080625" y="517625"/>
              <a:ext cx="281475" cy="67825"/>
            </a:xfrm>
            <a:custGeom>
              <a:rect b="b" l="l" r="r" t="t"/>
              <a:pathLst>
                <a:path extrusionOk="0" h="2713" w="11259">
                  <a:moveTo>
                    <a:pt x="10794" y="1"/>
                  </a:moveTo>
                  <a:cubicBezTo>
                    <a:pt x="10767" y="1"/>
                    <a:pt x="10739" y="4"/>
                    <a:pt x="10709" y="11"/>
                  </a:cubicBezTo>
                  <a:lnTo>
                    <a:pt x="386" y="2134"/>
                  </a:lnTo>
                  <a:cubicBezTo>
                    <a:pt x="0" y="2134"/>
                    <a:pt x="193" y="2713"/>
                    <a:pt x="579" y="2713"/>
                  </a:cubicBezTo>
                  <a:lnTo>
                    <a:pt x="10902" y="590"/>
                  </a:lnTo>
                  <a:cubicBezTo>
                    <a:pt x="11258" y="501"/>
                    <a:pt x="11121" y="1"/>
                    <a:pt x="1079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6"/>
            <p:cNvSpPr/>
            <p:nvPr/>
          </p:nvSpPr>
          <p:spPr>
            <a:xfrm>
              <a:off x="2108500" y="594800"/>
              <a:ext cx="277725" cy="76050"/>
            </a:xfrm>
            <a:custGeom>
              <a:rect b="b" l="l" r="r" t="t"/>
              <a:pathLst>
                <a:path extrusionOk="0" h="3042" w="11109">
                  <a:moveTo>
                    <a:pt x="10739" y="1"/>
                  </a:moveTo>
                  <a:cubicBezTo>
                    <a:pt x="10713" y="1"/>
                    <a:pt x="10685" y="4"/>
                    <a:pt x="10655" y="12"/>
                  </a:cubicBezTo>
                  <a:cubicBezTo>
                    <a:pt x="7086" y="591"/>
                    <a:pt x="3709" y="1459"/>
                    <a:pt x="332" y="2424"/>
                  </a:cubicBezTo>
                  <a:cubicBezTo>
                    <a:pt x="0" y="2590"/>
                    <a:pt x="25" y="3041"/>
                    <a:pt x="284" y="3041"/>
                  </a:cubicBezTo>
                  <a:cubicBezTo>
                    <a:pt x="327" y="3041"/>
                    <a:pt x="375" y="3029"/>
                    <a:pt x="429" y="3003"/>
                  </a:cubicBezTo>
                  <a:cubicBezTo>
                    <a:pt x="3805" y="2038"/>
                    <a:pt x="7279" y="1169"/>
                    <a:pt x="10752" y="591"/>
                  </a:cubicBezTo>
                  <a:cubicBezTo>
                    <a:pt x="11108" y="501"/>
                    <a:pt x="11053" y="1"/>
                    <a:pt x="107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6"/>
            <p:cNvSpPr/>
            <p:nvPr/>
          </p:nvSpPr>
          <p:spPr>
            <a:xfrm>
              <a:off x="2136075" y="686725"/>
              <a:ext cx="277400" cy="79625"/>
            </a:xfrm>
            <a:custGeom>
              <a:rect b="b" l="l" r="r" t="t"/>
              <a:pathLst>
                <a:path extrusionOk="0" h="3185" w="11096">
                  <a:moveTo>
                    <a:pt x="10614" y="1"/>
                  </a:moveTo>
                  <a:lnTo>
                    <a:pt x="387" y="2606"/>
                  </a:lnTo>
                  <a:cubicBezTo>
                    <a:pt x="1" y="2606"/>
                    <a:pt x="194" y="3185"/>
                    <a:pt x="483" y="3185"/>
                  </a:cubicBezTo>
                  <a:lnTo>
                    <a:pt x="483" y="3088"/>
                  </a:lnTo>
                  <a:lnTo>
                    <a:pt x="10806" y="580"/>
                  </a:lnTo>
                  <a:cubicBezTo>
                    <a:pt x="11096" y="483"/>
                    <a:pt x="10999" y="1"/>
                    <a:pt x="1061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6"/>
            <p:cNvSpPr/>
            <p:nvPr/>
          </p:nvSpPr>
          <p:spPr>
            <a:xfrm>
              <a:off x="1636825" y="2042250"/>
              <a:ext cx="39800" cy="629550"/>
            </a:xfrm>
            <a:custGeom>
              <a:rect b="b" l="l" r="r" t="t"/>
              <a:pathLst>
                <a:path extrusionOk="0" h="25182" w="1592">
                  <a:moveTo>
                    <a:pt x="290" y="0"/>
                  </a:moveTo>
                  <a:cubicBezTo>
                    <a:pt x="145" y="0"/>
                    <a:pt x="0" y="97"/>
                    <a:pt x="0" y="290"/>
                  </a:cubicBezTo>
                  <a:cubicBezTo>
                    <a:pt x="483" y="8491"/>
                    <a:pt x="579" y="16691"/>
                    <a:pt x="965" y="24892"/>
                  </a:cubicBezTo>
                  <a:cubicBezTo>
                    <a:pt x="965" y="25085"/>
                    <a:pt x="1134" y="25181"/>
                    <a:pt x="1291" y="25181"/>
                  </a:cubicBezTo>
                  <a:cubicBezTo>
                    <a:pt x="1447" y="25181"/>
                    <a:pt x="1592" y="25085"/>
                    <a:pt x="1544" y="24892"/>
                  </a:cubicBezTo>
                  <a:cubicBezTo>
                    <a:pt x="1158" y="16691"/>
                    <a:pt x="1061" y="8491"/>
                    <a:pt x="579" y="290"/>
                  </a:cubicBezTo>
                  <a:cubicBezTo>
                    <a:pt x="579" y="97"/>
                    <a:pt x="434" y="0"/>
                    <a:pt x="29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6"/>
            <p:cNvSpPr/>
            <p:nvPr/>
          </p:nvSpPr>
          <p:spPr>
            <a:xfrm>
              <a:off x="1942525" y="1603125"/>
              <a:ext cx="161575" cy="109025"/>
            </a:xfrm>
            <a:custGeom>
              <a:rect b="b" l="l" r="r" t="t"/>
              <a:pathLst>
                <a:path extrusionOk="0" h="4361" w="6463">
                  <a:moveTo>
                    <a:pt x="421" y="0"/>
                  </a:moveTo>
                  <a:cubicBezTo>
                    <a:pt x="163" y="0"/>
                    <a:pt x="1" y="272"/>
                    <a:pt x="218" y="489"/>
                  </a:cubicBezTo>
                  <a:cubicBezTo>
                    <a:pt x="1954" y="1936"/>
                    <a:pt x="3884" y="3190"/>
                    <a:pt x="5910" y="4348"/>
                  </a:cubicBezTo>
                  <a:cubicBezTo>
                    <a:pt x="5936" y="4357"/>
                    <a:pt x="5962" y="4361"/>
                    <a:pt x="5987" y="4361"/>
                  </a:cubicBezTo>
                  <a:cubicBezTo>
                    <a:pt x="6246" y="4361"/>
                    <a:pt x="6463" y="3945"/>
                    <a:pt x="6199" y="3769"/>
                  </a:cubicBezTo>
                  <a:cubicBezTo>
                    <a:pt x="4173" y="2708"/>
                    <a:pt x="2340" y="1454"/>
                    <a:pt x="700" y="103"/>
                  </a:cubicBezTo>
                  <a:cubicBezTo>
                    <a:pt x="604" y="31"/>
                    <a:pt x="507" y="0"/>
                    <a:pt x="4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6"/>
            <p:cNvSpPr/>
            <p:nvPr/>
          </p:nvSpPr>
          <p:spPr>
            <a:xfrm>
              <a:off x="3391250" y="2361225"/>
              <a:ext cx="73850" cy="541500"/>
            </a:xfrm>
            <a:custGeom>
              <a:rect b="b" l="l" r="r" t="t"/>
              <a:pathLst>
                <a:path extrusionOk="0" h="21660" w="2954">
                  <a:moveTo>
                    <a:pt x="2374" y="1"/>
                  </a:moveTo>
                  <a:cubicBezTo>
                    <a:pt x="2230" y="1"/>
                    <a:pt x="2085" y="121"/>
                    <a:pt x="2085" y="362"/>
                  </a:cubicBezTo>
                  <a:cubicBezTo>
                    <a:pt x="2278" y="7405"/>
                    <a:pt x="1603" y="14448"/>
                    <a:pt x="59" y="21298"/>
                  </a:cubicBezTo>
                  <a:cubicBezTo>
                    <a:pt x="0" y="21532"/>
                    <a:pt x="154" y="21659"/>
                    <a:pt x="328" y="21659"/>
                  </a:cubicBezTo>
                  <a:cubicBezTo>
                    <a:pt x="440" y="21659"/>
                    <a:pt x="562" y="21605"/>
                    <a:pt x="638" y="21491"/>
                  </a:cubicBezTo>
                  <a:cubicBezTo>
                    <a:pt x="2181" y="14545"/>
                    <a:pt x="2953" y="7405"/>
                    <a:pt x="2664" y="362"/>
                  </a:cubicBezTo>
                  <a:cubicBezTo>
                    <a:pt x="2664" y="121"/>
                    <a:pt x="2519" y="1"/>
                    <a:pt x="237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6"/>
            <p:cNvSpPr/>
            <p:nvPr/>
          </p:nvSpPr>
          <p:spPr>
            <a:xfrm>
              <a:off x="3234525" y="3035975"/>
              <a:ext cx="401250" cy="272725"/>
            </a:xfrm>
            <a:custGeom>
              <a:rect b="b" l="l" r="r" t="t"/>
              <a:pathLst>
                <a:path extrusionOk="0" h="10909" w="16050">
                  <a:moveTo>
                    <a:pt x="15686" y="0"/>
                  </a:moveTo>
                  <a:cubicBezTo>
                    <a:pt x="15541" y="0"/>
                    <a:pt x="15397" y="97"/>
                    <a:pt x="15397" y="290"/>
                  </a:cubicBezTo>
                  <a:cubicBezTo>
                    <a:pt x="15397" y="6126"/>
                    <a:pt x="10646" y="10321"/>
                    <a:pt x="5387" y="10321"/>
                  </a:cubicBezTo>
                  <a:cubicBezTo>
                    <a:pt x="3778" y="10321"/>
                    <a:pt x="2122" y="9928"/>
                    <a:pt x="539" y="9069"/>
                  </a:cubicBezTo>
                  <a:cubicBezTo>
                    <a:pt x="499" y="9042"/>
                    <a:pt x="458" y="9030"/>
                    <a:pt x="420" y="9030"/>
                  </a:cubicBezTo>
                  <a:cubicBezTo>
                    <a:pt x="180" y="9030"/>
                    <a:pt x="1" y="9482"/>
                    <a:pt x="250" y="9648"/>
                  </a:cubicBezTo>
                  <a:lnTo>
                    <a:pt x="346" y="9648"/>
                  </a:lnTo>
                  <a:cubicBezTo>
                    <a:pt x="1964" y="10513"/>
                    <a:pt x="3669" y="10909"/>
                    <a:pt x="5334" y="10909"/>
                  </a:cubicBezTo>
                  <a:cubicBezTo>
                    <a:pt x="10915" y="10909"/>
                    <a:pt x="16050" y="6458"/>
                    <a:pt x="15976" y="290"/>
                  </a:cubicBezTo>
                  <a:cubicBezTo>
                    <a:pt x="15976" y="97"/>
                    <a:pt x="15831" y="0"/>
                    <a:pt x="1568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6"/>
            <p:cNvSpPr/>
            <p:nvPr/>
          </p:nvSpPr>
          <p:spPr>
            <a:xfrm>
              <a:off x="1534450" y="3310775"/>
              <a:ext cx="349000" cy="79800"/>
            </a:xfrm>
            <a:custGeom>
              <a:rect b="b" l="l" r="r" t="t"/>
              <a:pathLst>
                <a:path extrusionOk="0" h="3192" w="13960">
                  <a:moveTo>
                    <a:pt x="13580" y="1"/>
                  </a:moveTo>
                  <a:cubicBezTo>
                    <a:pt x="13508" y="1"/>
                    <a:pt x="13429" y="31"/>
                    <a:pt x="13357" y="103"/>
                  </a:cubicBezTo>
                  <a:cubicBezTo>
                    <a:pt x="11546" y="1768"/>
                    <a:pt x="9238" y="2612"/>
                    <a:pt x="6938" y="2612"/>
                  </a:cubicBezTo>
                  <a:cubicBezTo>
                    <a:pt x="4704" y="2612"/>
                    <a:pt x="2477" y="1816"/>
                    <a:pt x="718" y="200"/>
                  </a:cubicBezTo>
                  <a:cubicBezTo>
                    <a:pt x="664" y="164"/>
                    <a:pt x="603" y="148"/>
                    <a:pt x="542" y="148"/>
                  </a:cubicBezTo>
                  <a:cubicBezTo>
                    <a:pt x="275" y="148"/>
                    <a:pt x="1" y="447"/>
                    <a:pt x="236" y="682"/>
                  </a:cubicBezTo>
                  <a:cubicBezTo>
                    <a:pt x="2139" y="2347"/>
                    <a:pt x="4534" y="3191"/>
                    <a:pt x="6925" y="3191"/>
                  </a:cubicBezTo>
                  <a:cubicBezTo>
                    <a:pt x="9383" y="3191"/>
                    <a:pt x="11835" y="2299"/>
                    <a:pt x="13743" y="489"/>
                  </a:cubicBezTo>
                  <a:cubicBezTo>
                    <a:pt x="13960" y="272"/>
                    <a:pt x="13797" y="1"/>
                    <a:pt x="135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27"/>
          <p:cNvSpPr txBox="1"/>
          <p:nvPr>
            <p:ph idx="4294967295" type="ctrTitle"/>
          </p:nvPr>
        </p:nvSpPr>
        <p:spPr>
          <a:xfrm>
            <a:off x="811525" y="280725"/>
            <a:ext cx="5688300" cy="9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PERCUSSION</a:t>
            </a:r>
            <a:endParaRPr sz="3600"/>
          </a:p>
          <a:p>
            <a:pPr indent="0" lvl="0" marL="0" rtl="0" algn="ctr">
              <a:spcBef>
                <a:spcPts val="0"/>
              </a:spcBef>
              <a:spcAft>
                <a:spcPts val="0"/>
              </a:spcAft>
              <a:buNone/>
            </a:pPr>
            <a:r>
              <a:rPr lang="en" sz="3600"/>
              <a:t>INSTRUMENTS:</a:t>
            </a:r>
            <a:endParaRPr sz="3600"/>
          </a:p>
        </p:txBody>
      </p:sp>
      <p:sp>
        <p:nvSpPr>
          <p:cNvPr id="502" name="Google Shape;502;p27"/>
          <p:cNvSpPr txBox="1"/>
          <p:nvPr>
            <p:ph idx="4294967295" type="body"/>
          </p:nvPr>
        </p:nvSpPr>
        <p:spPr>
          <a:xfrm>
            <a:off x="1759250" y="1731475"/>
            <a:ext cx="4496100" cy="2512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latin typeface="Overpass"/>
                <a:ea typeface="Overpass"/>
                <a:cs typeface="Overpass"/>
                <a:sym typeface="Overpass"/>
              </a:rPr>
              <a:t>Instruments you hit or scrape!</a:t>
            </a:r>
            <a:endParaRPr b="1" sz="2400">
              <a:latin typeface="Overpass"/>
              <a:ea typeface="Overpass"/>
              <a:cs typeface="Overpass"/>
              <a:sym typeface="Overpass"/>
            </a:endParaRPr>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 sz="2400"/>
              <a:t>There are many different percussion instruments. Here were are going to learn about </a:t>
            </a:r>
            <a:r>
              <a:rPr b="1" lang="en" sz="2400">
                <a:latin typeface="Overpass"/>
                <a:ea typeface="Overpass"/>
                <a:cs typeface="Overpass"/>
                <a:sym typeface="Overpass"/>
              </a:rPr>
              <a:t>some</a:t>
            </a:r>
            <a:r>
              <a:rPr lang="en" sz="2400"/>
              <a:t> of them and their sounds. </a:t>
            </a:r>
            <a:endParaRPr sz="2400">
              <a:solidFill>
                <a:schemeClr val="dk1"/>
              </a:solidFill>
            </a:endParaRPr>
          </a:p>
        </p:txBody>
      </p:sp>
      <p:grpSp>
        <p:nvGrpSpPr>
          <p:cNvPr id="503" name="Google Shape;503;p27"/>
          <p:cNvGrpSpPr/>
          <p:nvPr/>
        </p:nvGrpSpPr>
        <p:grpSpPr>
          <a:xfrm>
            <a:off x="6365702" y="469536"/>
            <a:ext cx="2646030" cy="4204432"/>
            <a:chOff x="4790600" y="1421900"/>
            <a:chExt cx="1168225" cy="2183100"/>
          </a:xfrm>
        </p:grpSpPr>
        <p:sp>
          <p:nvSpPr>
            <p:cNvPr id="504" name="Google Shape;504;p27"/>
            <p:cNvSpPr/>
            <p:nvPr/>
          </p:nvSpPr>
          <p:spPr>
            <a:xfrm>
              <a:off x="5248625" y="2268975"/>
              <a:ext cx="250125" cy="290225"/>
            </a:xfrm>
            <a:custGeom>
              <a:rect b="b" l="l" r="r" t="t"/>
              <a:pathLst>
                <a:path extrusionOk="0" h="11609" w="10005">
                  <a:moveTo>
                    <a:pt x="8695" y="0"/>
                  </a:moveTo>
                  <a:lnTo>
                    <a:pt x="1" y="1180"/>
                  </a:lnTo>
                  <a:lnTo>
                    <a:pt x="1" y="11608"/>
                  </a:lnTo>
                  <a:lnTo>
                    <a:pt x="10005" y="11266"/>
                  </a:lnTo>
                  <a:lnTo>
                    <a:pt x="8695" y="0"/>
                  </a:ln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7"/>
            <p:cNvSpPr/>
            <p:nvPr/>
          </p:nvSpPr>
          <p:spPr>
            <a:xfrm>
              <a:off x="5371625" y="2155650"/>
              <a:ext cx="335350" cy="1350550"/>
            </a:xfrm>
            <a:custGeom>
              <a:rect b="b" l="l" r="r" t="t"/>
              <a:pathLst>
                <a:path extrusionOk="0" h="54022" w="13414">
                  <a:moveTo>
                    <a:pt x="4669" y="0"/>
                  </a:moveTo>
                  <a:cubicBezTo>
                    <a:pt x="4549" y="0"/>
                    <a:pt x="4428" y="5"/>
                    <a:pt x="4306" y="15"/>
                  </a:cubicBezTo>
                  <a:cubicBezTo>
                    <a:pt x="1829" y="204"/>
                    <a:pt x="0" y="2410"/>
                    <a:pt x="260" y="4887"/>
                  </a:cubicBezTo>
                  <a:lnTo>
                    <a:pt x="2065" y="54021"/>
                  </a:lnTo>
                  <a:lnTo>
                    <a:pt x="13413" y="53974"/>
                  </a:lnTo>
                  <a:lnTo>
                    <a:pt x="9084" y="4179"/>
                  </a:lnTo>
                  <a:cubicBezTo>
                    <a:pt x="8949" y="1812"/>
                    <a:pt x="6991" y="0"/>
                    <a:pt x="4669" y="0"/>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7"/>
            <p:cNvSpPr/>
            <p:nvPr/>
          </p:nvSpPr>
          <p:spPr>
            <a:xfrm>
              <a:off x="5038650" y="2158050"/>
              <a:ext cx="287875" cy="1350225"/>
            </a:xfrm>
            <a:custGeom>
              <a:rect b="b" l="l" r="r" t="t"/>
              <a:pathLst>
                <a:path extrusionOk="0" h="54009" w="11515">
                  <a:moveTo>
                    <a:pt x="7027" y="1"/>
                  </a:moveTo>
                  <a:cubicBezTo>
                    <a:pt x="4624" y="1"/>
                    <a:pt x="2642" y="1930"/>
                    <a:pt x="2607" y="4343"/>
                  </a:cubicBezTo>
                  <a:lnTo>
                    <a:pt x="0" y="53819"/>
                  </a:lnTo>
                  <a:lnTo>
                    <a:pt x="11514" y="54008"/>
                  </a:lnTo>
                  <a:lnTo>
                    <a:pt x="11455" y="4520"/>
                  </a:lnTo>
                  <a:cubicBezTo>
                    <a:pt x="11491" y="2078"/>
                    <a:pt x="9556" y="49"/>
                    <a:pt x="7114" y="1"/>
                  </a:cubicBezTo>
                  <a:cubicBezTo>
                    <a:pt x="7085" y="1"/>
                    <a:pt x="7056" y="1"/>
                    <a:pt x="7027" y="1"/>
                  </a:cubicBezTo>
                  <a:close/>
                </a:path>
              </a:pathLst>
            </a:custGeom>
            <a:solidFill>
              <a:srgbClr val="FFC6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7"/>
            <p:cNvSpPr/>
            <p:nvPr/>
          </p:nvSpPr>
          <p:spPr>
            <a:xfrm>
              <a:off x="4953400" y="1651075"/>
              <a:ext cx="670700" cy="666575"/>
            </a:xfrm>
            <a:custGeom>
              <a:rect b="b" l="l" r="r" t="t"/>
              <a:pathLst>
                <a:path extrusionOk="0" h="26663" w="26828">
                  <a:moveTo>
                    <a:pt x="17059" y="0"/>
                  </a:moveTo>
                  <a:cubicBezTo>
                    <a:pt x="16760" y="0"/>
                    <a:pt x="16457" y="12"/>
                    <a:pt x="16151" y="37"/>
                  </a:cubicBezTo>
                  <a:cubicBezTo>
                    <a:pt x="1" y="1323"/>
                    <a:pt x="5911" y="26663"/>
                    <a:pt x="5911" y="26663"/>
                  </a:cubicBezTo>
                  <a:lnTo>
                    <a:pt x="26768" y="25542"/>
                  </a:lnTo>
                  <a:cubicBezTo>
                    <a:pt x="26768" y="25542"/>
                    <a:pt x="26827" y="9120"/>
                    <a:pt x="26615" y="7953"/>
                  </a:cubicBezTo>
                  <a:cubicBezTo>
                    <a:pt x="25781" y="3217"/>
                    <a:pt x="21941" y="0"/>
                    <a:pt x="170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7"/>
            <p:cNvSpPr/>
            <p:nvPr/>
          </p:nvSpPr>
          <p:spPr>
            <a:xfrm>
              <a:off x="4915075" y="2503725"/>
              <a:ext cx="979475" cy="1101275"/>
            </a:xfrm>
            <a:custGeom>
              <a:rect b="b" l="l" r="r" t="t"/>
              <a:pathLst>
                <a:path extrusionOk="0" h="44051" w="39179">
                  <a:moveTo>
                    <a:pt x="107" y="1"/>
                  </a:moveTo>
                  <a:lnTo>
                    <a:pt x="0" y="95"/>
                  </a:lnTo>
                  <a:lnTo>
                    <a:pt x="39072" y="44050"/>
                  </a:lnTo>
                  <a:lnTo>
                    <a:pt x="39178" y="43968"/>
                  </a:lnTo>
                  <a:lnTo>
                    <a:pt x="107" y="1"/>
                  </a:ln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7"/>
            <p:cNvSpPr/>
            <p:nvPr/>
          </p:nvSpPr>
          <p:spPr>
            <a:xfrm>
              <a:off x="4847525" y="2501375"/>
              <a:ext cx="1018400" cy="1100675"/>
            </a:xfrm>
            <a:custGeom>
              <a:rect b="b" l="l" r="r" t="t"/>
              <a:pathLst>
                <a:path extrusionOk="0" h="44027" w="40736">
                  <a:moveTo>
                    <a:pt x="40641" y="0"/>
                  </a:moveTo>
                  <a:lnTo>
                    <a:pt x="1" y="43932"/>
                  </a:lnTo>
                  <a:lnTo>
                    <a:pt x="95" y="44027"/>
                  </a:lnTo>
                  <a:lnTo>
                    <a:pt x="40736" y="95"/>
                  </a:lnTo>
                  <a:lnTo>
                    <a:pt x="40641" y="0"/>
                  </a:ln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7"/>
            <p:cNvSpPr/>
            <p:nvPr/>
          </p:nvSpPr>
          <p:spPr>
            <a:xfrm>
              <a:off x="4790600" y="2383100"/>
              <a:ext cx="1168225" cy="135400"/>
            </a:xfrm>
            <a:custGeom>
              <a:rect b="b" l="l" r="r" t="t"/>
              <a:pathLst>
                <a:path extrusionOk="0" h="5416" w="46729">
                  <a:moveTo>
                    <a:pt x="46729" y="1"/>
                  </a:moveTo>
                  <a:lnTo>
                    <a:pt x="1" y="248"/>
                  </a:lnTo>
                  <a:lnTo>
                    <a:pt x="249" y="5415"/>
                  </a:lnTo>
                  <a:lnTo>
                    <a:pt x="46481" y="5168"/>
                  </a:lnTo>
                  <a:lnTo>
                    <a:pt x="46729" y="1"/>
                  </a:lnTo>
                  <a:close/>
                </a:path>
              </a:pathLst>
            </a:custGeom>
            <a:solidFill>
              <a:srgbClr val="2B28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7"/>
            <p:cNvSpPr/>
            <p:nvPr/>
          </p:nvSpPr>
          <p:spPr>
            <a:xfrm>
              <a:off x="4936000" y="3503525"/>
              <a:ext cx="390525" cy="97650"/>
            </a:xfrm>
            <a:custGeom>
              <a:rect b="b" l="l" r="r" t="t"/>
              <a:pathLst>
                <a:path extrusionOk="0" h="3906" w="15621">
                  <a:moveTo>
                    <a:pt x="4118" y="0"/>
                  </a:moveTo>
                  <a:lnTo>
                    <a:pt x="1" y="3905"/>
                  </a:lnTo>
                  <a:lnTo>
                    <a:pt x="15561" y="3905"/>
                  </a:lnTo>
                  <a:lnTo>
                    <a:pt x="15620" y="189"/>
                  </a:lnTo>
                  <a:lnTo>
                    <a:pt x="4118" y="0"/>
                  </a:ln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
            <p:cNvSpPr/>
            <p:nvPr/>
          </p:nvSpPr>
          <p:spPr>
            <a:xfrm>
              <a:off x="5423225" y="3505000"/>
              <a:ext cx="391100" cy="96175"/>
            </a:xfrm>
            <a:custGeom>
              <a:rect b="b" l="l" r="r" t="t"/>
              <a:pathLst>
                <a:path extrusionOk="0" h="3847" w="15644">
                  <a:moveTo>
                    <a:pt x="11349" y="0"/>
                  </a:moveTo>
                  <a:lnTo>
                    <a:pt x="1" y="47"/>
                  </a:lnTo>
                  <a:lnTo>
                    <a:pt x="95" y="3846"/>
                  </a:lnTo>
                  <a:lnTo>
                    <a:pt x="15643" y="3846"/>
                  </a:lnTo>
                  <a:lnTo>
                    <a:pt x="11349" y="0"/>
                  </a:lnTo>
                  <a:close/>
                </a:path>
              </a:pathLst>
            </a:custGeom>
            <a:solidFill>
              <a:srgbClr val="F38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7"/>
            <p:cNvSpPr/>
            <p:nvPr/>
          </p:nvSpPr>
          <p:spPr>
            <a:xfrm>
              <a:off x="5535875" y="2260950"/>
              <a:ext cx="79675" cy="67025"/>
            </a:xfrm>
            <a:custGeom>
              <a:rect b="b" l="l" r="r" t="t"/>
              <a:pathLst>
                <a:path extrusionOk="0" h="2681" w="3187">
                  <a:moveTo>
                    <a:pt x="2330" y="0"/>
                  </a:moveTo>
                  <a:cubicBezTo>
                    <a:pt x="2203" y="0"/>
                    <a:pt x="2071" y="43"/>
                    <a:pt x="1947" y="144"/>
                  </a:cubicBezTo>
                  <a:lnTo>
                    <a:pt x="402" y="1619"/>
                  </a:lnTo>
                  <a:cubicBezTo>
                    <a:pt x="1" y="2008"/>
                    <a:pt x="272" y="2681"/>
                    <a:pt x="827" y="2681"/>
                  </a:cubicBezTo>
                  <a:cubicBezTo>
                    <a:pt x="980" y="2681"/>
                    <a:pt x="1134" y="2610"/>
                    <a:pt x="1251" y="2504"/>
                  </a:cubicBezTo>
                  <a:lnTo>
                    <a:pt x="2797" y="1029"/>
                  </a:lnTo>
                  <a:cubicBezTo>
                    <a:pt x="3186" y="584"/>
                    <a:pt x="2796" y="0"/>
                    <a:pt x="2330" y="0"/>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7"/>
            <p:cNvSpPr/>
            <p:nvPr/>
          </p:nvSpPr>
          <p:spPr>
            <a:xfrm>
              <a:off x="5130800" y="2272225"/>
              <a:ext cx="86000" cy="62100"/>
            </a:xfrm>
            <a:custGeom>
              <a:rect b="b" l="l" r="r" t="t"/>
              <a:pathLst>
                <a:path extrusionOk="0" h="2484" w="3440">
                  <a:moveTo>
                    <a:pt x="889" y="0"/>
                  </a:moveTo>
                  <a:cubicBezTo>
                    <a:pt x="375" y="0"/>
                    <a:pt x="1" y="728"/>
                    <a:pt x="538" y="1121"/>
                  </a:cubicBezTo>
                  <a:lnTo>
                    <a:pt x="2272" y="2371"/>
                  </a:lnTo>
                  <a:cubicBezTo>
                    <a:pt x="2369" y="2439"/>
                    <a:pt x="2499" y="2483"/>
                    <a:pt x="2627" y="2483"/>
                  </a:cubicBezTo>
                  <a:cubicBezTo>
                    <a:pt x="2654" y="2483"/>
                    <a:pt x="2682" y="2481"/>
                    <a:pt x="2708" y="2477"/>
                  </a:cubicBezTo>
                  <a:cubicBezTo>
                    <a:pt x="3263" y="2406"/>
                    <a:pt x="3440" y="1699"/>
                    <a:pt x="2980" y="1368"/>
                  </a:cubicBezTo>
                  <a:lnTo>
                    <a:pt x="1257" y="130"/>
                  </a:lnTo>
                  <a:cubicBezTo>
                    <a:pt x="1133" y="39"/>
                    <a:pt x="1007" y="0"/>
                    <a:pt x="889" y="0"/>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7"/>
            <p:cNvSpPr/>
            <p:nvPr/>
          </p:nvSpPr>
          <p:spPr>
            <a:xfrm>
              <a:off x="5309100" y="1611125"/>
              <a:ext cx="450950" cy="501550"/>
            </a:xfrm>
            <a:custGeom>
              <a:rect b="b" l="l" r="r" t="t"/>
              <a:pathLst>
                <a:path extrusionOk="0" h="20062" w="18038">
                  <a:moveTo>
                    <a:pt x="3064" y="1"/>
                  </a:moveTo>
                  <a:cubicBezTo>
                    <a:pt x="1593" y="1"/>
                    <a:pt x="330" y="1118"/>
                    <a:pt x="165" y="2614"/>
                  </a:cubicBezTo>
                  <a:cubicBezTo>
                    <a:pt x="0" y="4218"/>
                    <a:pt x="1156" y="5658"/>
                    <a:pt x="2761" y="5835"/>
                  </a:cubicBezTo>
                  <a:lnTo>
                    <a:pt x="2749" y="5835"/>
                  </a:lnTo>
                  <a:lnTo>
                    <a:pt x="2820" y="5846"/>
                  </a:lnTo>
                  <a:lnTo>
                    <a:pt x="2997" y="5882"/>
                  </a:lnTo>
                  <a:cubicBezTo>
                    <a:pt x="3126" y="5917"/>
                    <a:pt x="3268" y="5952"/>
                    <a:pt x="3409" y="6000"/>
                  </a:cubicBezTo>
                  <a:cubicBezTo>
                    <a:pt x="3693" y="6082"/>
                    <a:pt x="3976" y="6188"/>
                    <a:pt x="4247" y="6306"/>
                  </a:cubicBezTo>
                  <a:cubicBezTo>
                    <a:pt x="4825" y="6554"/>
                    <a:pt x="5380" y="6849"/>
                    <a:pt x="5910" y="7203"/>
                  </a:cubicBezTo>
                  <a:cubicBezTo>
                    <a:pt x="6996" y="7934"/>
                    <a:pt x="7951" y="8843"/>
                    <a:pt x="8753" y="9881"/>
                  </a:cubicBezTo>
                  <a:cubicBezTo>
                    <a:pt x="9603" y="10966"/>
                    <a:pt x="10299" y="12158"/>
                    <a:pt x="10853" y="13420"/>
                  </a:cubicBezTo>
                  <a:cubicBezTo>
                    <a:pt x="11372" y="14588"/>
                    <a:pt x="11785" y="15791"/>
                    <a:pt x="12104" y="17042"/>
                  </a:cubicBezTo>
                  <a:lnTo>
                    <a:pt x="11821" y="19106"/>
                  </a:lnTo>
                  <a:lnTo>
                    <a:pt x="16929" y="20062"/>
                  </a:lnTo>
                  <a:lnTo>
                    <a:pt x="17908" y="17549"/>
                  </a:lnTo>
                  <a:cubicBezTo>
                    <a:pt x="18002" y="17289"/>
                    <a:pt x="18038" y="17006"/>
                    <a:pt x="18002" y="16723"/>
                  </a:cubicBezTo>
                  <a:lnTo>
                    <a:pt x="17920" y="16133"/>
                  </a:lnTo>
                  <a:cubicBezTo>
                    <a:pt x="17495" y="14387"/>
                    <a:pt x="16929" y="12677"/>
                    <a:pt x="16197" y="11037"/>
                  </a:cubicBezTo>
                  <a:cubicBezTo>
                    <a:pt x="15454" y="9338"/>
                    <a:pt x="14499" y="7734"/>
                    <a:pt x="13354" y="6259"/>
                  </a:cubicBezTo>
                  <a:cubicBezTo>
                    <a:pt x="12175" y="4737"/>
                    <a:pt x="10747" y="3404"/>
                    <a:pt x="9143" y="2331"/>
                  </a:cubicBezTo>
                  <a:cubicBezTo>
                    <a:pt x="8329" y="1776"/>
                    <a:pt x="7456" y="1304"/>
                    <a:pt x="6536" y="915"/>
                  </a:cubicBezTo>
                  <a:cubicBezTo>
                    <a:pt x="6076" y="715"/>
                    <a:pt x="5592" y="549"/>
                    <a:pt x="5108" y="396"/>
                  </a:cubicBezTo>
                  <a:cubicBezTo>
                    <a:pt x="4860" y="325"/>
                    <a:pt x="4613" y="255"/>
                    <a:pt x="4341" y="196"/>
                  </a:cubicBezTo>
                  <a:cubicBezTo>
                    <a:pt x="4212" y="160"/>
                    <a:pt x="4070" y="125"/>
                    <a:pt x="3929" y="101"/>
                  </a:cubicBezTo>
                  <a:lnTo>
                    <a:pt x="3704" y="66"/>
                  </a:lnTo>
                  <a:lnTo>
                    <a:pt x="3575" y="42"/>
                  </a:lnTo>
                  <a:lnTo>
                    <a:pt x="3504" y="30"/>
                  </a:lnTo>
                  <a:lnTo>
                    <a:pt x="3386" y="19"/>
                  </a:lnTo>
                  <a:cubicBezTo>
                    <a:pt x="3278" y="7"/>
                    <a:pt x="3171" y="1"/>
                    <a:pt x="306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7"/>
            <p:cNvSpPr/>
            <p:nvPr/>
          </p:nvSpPr>
          <p:spPr>
            <a:xfrm>
              <a:off x="5568925" y="2088775"/>
              <a:ext cx="163700" cy="284950"/>
            </a:xfrm>
            <a:custGeom>
              <a:rect b="b" l="l" r="r" t="t"/>
              <a:pathLst>
                <a:path extrusionOk="0" h="11398" w="6548">
                  <a:moveTo>
                    <a:pt x="1428" y="0"/>
                  </a:moveTo>
                  <a:lnTo>
                    <a:pt x="95" y="9756"/>
                  </a:lnTo>
                  <a:cubicBezTo>
                    <a:pt x="0" y="10417"/>
                    <a:pt x="378" y="11054"/>
                    <a:pt x="991" y="11302"/>
                  </a:cubicBezTo>
                  <a:cubicBezTo>
                    <a:pt x="1162" y="11367"/>
                    <a:pt x="1337" y="11397"/>
                    <a:pt x="1509" y="11397"/>
                  </a:cubicBezTo>
                  <a:cubicBezTo>
                    <a:pt x="2089" y="11397"/>
                    <a:pt x="2637" y="11049"/>
                    <a:pt x="2855" y="10476"/>
                  </a:cubicBezTo>
                  <a:lnTo>
                    <a:pt x="6548" y="956"/>
                  </a:lnTo>
                  <a:lnTo>
                    <a:pt x="1428" y="0"/>
                  </a:ln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7"/>
            <p:cNvSpPr/>
            <p:nvPr/>
          </p:nvSpPr>
          <p:spPr>
            <a:xfrm>
              <a:off x="4945150" y="1611000"/>
              <a:ext cx="464525" cy="541200"/>
            </a:xfrm>
            <a:custGeom>
              <a:rect b="b" l="l" r="r" t="t"/>
              <a:pathLst>
                <a:path extrusionOk="0" h="21648" w="18581">
                  <a:moveTo>
                    <a:pt x="15478" y="1"/>
                  </a:moveTo>
                  <a:cubicBezTo>
                    <a:pt x="15357" y="1"/>
                    <a:pt x="15235" y="8"/>
                    <a:pt x="15113" y="24"/>
                  </a:cubicBezTo>
                  <a:lnTo>
                    <a:pt x="14947" y="47"/>
                  </a:lnTo>
                  <a:lnTo>
                    <a:pt x="14829" y="71"/>
                  </a:lnTo>
                  <a:lnTo>
                    <a:pt x="14605" y="106"/>
                  </a:lnTo>
                  <a:cubicBezTo>
                    <a:pt x="14452" y="130"/>
                    <a:pt x="14322" y="165"/>
                    <a:pt x="14181" y="189"/>
                  </a:cubicBezTo>
                  <a:cubicBezTo>
                    <a:pt x="13909" y="248"/>
                    <a:pt x="13650" y="319"/>
                    <a:pt x="13390" y="389"/>
                  </a:cubicBezTo>
                  <a:cubicBezTo>
                    <a:pt x="12883" y="543"/>
                    <a:pt x="12387" y="708"/>
                    <a:pt x="11892" y="897"/>
                  </a:cubicBezTo>
                  <a:cubicBezTo>
                    <a:pt x="10913" y="1274"/>
                    <a:pt x="9969" y="1722"/>
                    <a:pt x="9073" y="2265"/>
                  </a:cubicBezTo>
                  <a:cubicBezTo>
                    <a:pt x="7268" y="3350"/>
                    <a:pt x="5675" y="4742"/>
                    <a:pt x="4354" y="6382"/>
                  </a:cubicBezTo>
                  <a:cubicBezTo>
                    <a:pt x="3068" y="8010"/>
                    <a:pt x="2042" y="9827"/>
                    <a:pt x="1334" y="11773"/>
                  </a:cubicBezTo>
                  <a:cubicBezTo>
                    <a:pt x="661" y="13649"/>
                    <a:pt x="213" y="15607"/>
                    <a:pt x="12" y="17589"/>
                  </a:cubicBezTo>
                  <a:lnTo>
                    <a:pt x="12" y="18203"/>
                  </a:lnTo>
                  <a:cubicBezTo>
                    <a:pt x="1" y="18509"/>
                    <a:pt x="83" y="18816"/>
                    <a:pt x="248" y="19088"/>
                  </a:cubicBezTo>
                  <a:lnTo>
                    <a:pt x="1770" y="21647"/>
                  </a:lnTo>
                  <a:lnTo>
                    <a:pt x="6406" y="19359"/>
                  </a:lnTo>
                  <a:lnTo>
                    <a:pt x="5899" y="17696"/>
                  </a:lnTo>
                  <a:cubicBezTo>
                    <a:pt x="6064" y="16374"/>
                    <a:pt x="6371" y="15065"/>
                    <a:pt x="6819" y="13802"/>
                  </a:cubicBezTo>
                  <a:cubicBezTo>
                    <a:pt x="7303" y="12446"/>
                    <a:pt x="8011" y="11172"/>
                    <a:pt x="8907" y="10051"/>
                  </a:cubicBezTo>
                  <a:cubicBezTo>
                    <a:pt x="9792" y="8942"/>
                    <a:pt x="10866" y="8010"/>
                    <a:pt x="12081" y="7279"/>
                  </a:cubicBezTo>
                  <a:cubicBezTo>
                    <a:pt x="12682" y="6925"/>
                    <a:pt x="13319" y="6606"/>
                    <a:pt x="13980" y="6359"/>
                  </a:cubicBezTo>
                  <a:cubicBezTo>
                    <a:pt x="14310" y="6229"/>
                    <a:pt x="14652" y="6111"/>
                    <a:pt x="14983" y="6016"/>
                  </a:cubicBezTo>
                  <a:cubicBezTo>
                    <a:pt x="15148" y="5981"/>
                    <a:pt x="15313" y="5934"/>
                    <a:pt x="15466" y="5899"/>
                  </a:cubicBezTo>
                  <a:lnTo>
                    <a:pt x="15691" y="5851"/>
                  </a:lnTo>
                  <a:lnTo>
                    <a:pt x="15797" y="5828"/>
                  </a:lnTo>
                  <a:lnTo>
                    <a:pt x="15820" y="5828"/>
                  </a:lnTo>
                  <a:cubicBezTo>
                    <a:pt x="17437" y="5639"/>
                    <a:pt x="18581" y="4176"/>
                    <a:pt x="18380" y="2572"/>
                  </a:cubicBezTo>
                  <a:cubicBezTo>
                    <a:pt x="18195" y="1090"/>
                    <a:pt x="16933" y="1"/>
                    <a:pt x="154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7"/>
            <p:cNvSpPr/>
            <p:nvPr/>
          </p:nvSpPr>
          <p:spPr>
            <a:xfrm>
              <a:off x="4988800" y="2094950"/>
              <a:ext cx="192025" cy="278825"/>
            </a:xfrm>
            <a:custGeom>
              <a:rect b="b" l="l" r="r" t="t"/>
              <a:pathLst>
                <a:path extrusionOk="0" h="11153" w="7681">
                  <a:moveTo>
                    <a:pt x="4637" y="1"/>
                  </a:moveTo>
                  <a:lnTo>
                    <a:pt x="1" y="2289"/>
                  </a:lnTo>
                  <a:lnTo>
                    <a:pt x="4849" y="10453"/>
                  </a:lnTo>
                  <a:cubicBezTo>
                    <a:pt x="5112" y="10895"/>
                    <a:pt x="5596" y="11153"/>
                    <a:pt x="6092" y="11153"/>
                  </a:cubicBezTo>
                  <a:cubicBezTo>
                    <a:pt x="6286" y="11153"/>
                    <a:pt x="6481" y="11114"/>
                    <a:pt x="6666" y="11031"/>
                  </a:cubicBezTo>
                  <a:cubicBezTo>
                    <a:pt x="7338" y="10736"/>
                    <a:pt x="7680" y="9993"/>
                    <a:pt x="7468" y="9285"/>
                  </a:cubicBezTo>
                  <a:lnTo>
                    <a:pt x="4637" y="1"/>
                  </a:ln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7"/>
            <p:cNvSpPr/>
            <p:nvPr/>
          </p:nvSpPr>
          <p:spPr>
            <a:xfrm>
              <a:off x="5306725" y="1526825"/>
              <a:ext cx="82600" cy="125525"/>
            </a:xfrm>
            <a:custGeom>
              <a:rect b="b" l="l" r="r" t="t"/>
              <a:pathLst>
                <a:path extrusionOk="0" h="5021" w="3304">
                  <a:moveTo>
                    <a:pt x="1500" y="0"/>
                  </a:moveTo>
                  <a:cubicBezTo>
                    <a:pt x="1430" y="0"/>
                    <a:pt x="1358" y="6"/>
                    <a:pt x="1287" y="17"/>
                  </a:cubicBezTo>
                  <a:cubicBezTo>
                    <a:pt x="532" y="123"/>
                    <a:pt x="1" y="831"/>
                    <a:pt x="107" y="1586"/>
                  </a:cubicBezTo>
                  <a:lnTo>
                    <a:pt x="437" y="3827"/>
                  </a:lnTo>
                  <a:cubicBezTo>
                    <a:pt x="534" y="4517"/>
                    <a:pt x="1134" y="5020"/>
                    <a:pt x="1822" y="5020"/>
                  </a:cubicBezTo>
                  <a:cubicBezTo>
                    <a:pt x="1887" y="5020"/>
                    <a:pt x="1952" y="5016"/>
                    <a:pt x="2018" y="5007"/>
                  </a:cubicBezTo>
                  <a:cubicBezTo>
                    <a:pt x="2773" y="4889"/>
                    <a:pt x="3304" y="4181"/>
                    <a:pt x="3198" y="3426"/>
                  </a:cubicBezTo>
                  <a:lnTo>
                    <a:pt x="2867" y="1196"/>
                  </a:lnTo>
                  <a:cubicBezTo>
                    <a:pt x="2771" y="501"/>
                    <a:pt x="2181" y="0"/>
                    <a:pt x="1500" y="0"/>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7"/>
            <p:cNvSpPr/>
            <p:nvPr/>
          </p:nvSpPr>
          <p:spPr>
            <a:xfrm>
              <a:off x="5306725" y="1526825"/>
              <a:ext cx="75825" cy="94500"/>
            </a:xfrm>
            <a:custGeom>
              <a:rect b="b" l="l" r="r" t="t"/>
              <a:pathLst>
                <a:path extrusionOk="0" h="3780" w="3033">
                  <a:moveTo>
                    <a:pt x="1500" y="0"/>
                  </a:moveTo>
                  <a:cubicBezTo>
                    <a:pt x="1430" y="0"/>
                    <a:pt x="1358" y="6"/>
                    <a:pt x="1287" y="17"/>
                  </a:cubicBezTo>
                  <a:cubicBezTo>
                    <a:pt x="532" y="123"/>
                    <a:pt x="1" y="831"/>
                    <a:pt x="107" y="1586"/>
                  </a:cubicBezTo>
                  <a:lnTo>
                    <a:pt x="425" y="3780"/>
                  </a:lnTo>
                  <a:lnTo>
                    <a:pt x="3033" y="2317"/>
                  </a:lnTo>
                  <a:lnTo>
                    <a:pt x="2867" y="1196"/>
                  </a:lnTo>
                  <a:cubicBezTo>
                    <a:pt x="2771" y="501"/>
                    <a:pt x="2181" y="0"/>
                    <a:pt x="15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7"/>
            <p:cNvSpPr/>
            <p:nvPr/>
          </p:nvSpPr>
          <p:spPr>
            <a:xfrm>
              <a:off x="5263075" y="1530775"/>
              <a:ext cx="39850" cy="38850"/>
            </a:xfrm>
            <a:custGeom>
              <a:rect b="b" l="l" r="r" t="t"/>
              <a:pathLst>
                <a:path extrusionOk="0" h="1554" w="1594">
                  <a:moveTo>
                    <a:pt x="1393" y="0"/>
                  </a:moveTo>
                  <a:lnTo>
                    <a:pt x="673" y="106"/>
                  </a:lnTo>
                  <a:cubicBezTo>
                    <a:pt x="272" y="165"/>
                    <a:pt x="1" y="531"/>
                    <a:pt x="60" y="932"/>
                  </a:cubicBezTo>
                  <a:cubicBezTo>
                    <a:pt x="114" y="1287"/>
                    <a:pt x="422" y="1553"/>
                    <a:pt x="780" y="1553"/>
                  </a:cubicBezTo>
                  <a:cubicBezTo>
                    <a:pt x="814" y="1553"/>
                    <a:pt x="850" y="1551"/>
                    <a:pt x="886" y="1546"/>
                  </a:cubicBezTo>
                  <a:lnTo>
                    <a:pt x="1593" y="1439"/>
                  </a:lnTo>
                  <a:lnTo>
                    <a:pt x="1393" y="0"/>
                  </a:ln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7"/>
            <p:cNvSpPr/>
            <p:nvPr/>
          </p:nvSpPr>
          <p:spPr>
            <a:xfrm>
              <a:off x="5276050" y="1446775"/>
              <a:ext cx="125975" cy="156250"/>
            </a:xfrm>
            <a:custGeom>
              <a:rect b="b" l="l" r="r" t="t"/>
              <a:pathLst>
                <a:path extrusionOk="0" h="6250" w="5039">
                  <a:moveTo>
                    <a:pt x="2363" y="1"/>
                  </a:moveTo>
                  <a:cubicBezTo>
                    <a:pt x="2261" y="1"/>
                    <a:pt x="2158" y="8"/>
                    <a:pt x="2054" y="22"/>
                  </a:cubicBezTo>
                  <a:cubicBezTo>
                    <a:pt x="850" y="199"/>
                    <a:pt x="1" y="1308"/>
                    <a:pt x="142" y="2534"/>
                  </a:cubicBezTo>
                  <a:lnTo>
                    <a:pt x="402" y="4316"/>
                  </a:lnTo>
                  <a:cubicBezTo>
                    <a:pt x="563" y="5435"/>
                    <a:pt x="1530" y="6250"/>
                    <a:pt x="2630" y="6250"/>
                  </a:cubicBezTo>
                  <a:cubicBezTo>
                    <a:pt x="2735" y="6250"/>
                    <a:pt x="2842" y="6242"/>
                    <a:pt x="2950" y="6227"/>
                  </a:cubicBezTo>
                  <a:cubicBezTo>
                    <a:pt x="4189" y="6050"/>
                    <a:pt x="5038" y="4906"/>
                    <a:pt x="4861" y="3679"/>
                  </a:cubicBezTo>
                  <a:lnTo>
                    <a:pt x="4602" y="1886"/>
                  </a:lnTo>
                  <a:cubicBezTo>
                    <a:pt x="4418" y="785"/>
                    <a:pt x="3456" y="1"/>
                    <a:pt x="2363" y="1"/>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7"/>
            <p:cNvSpPr/>
            <p:nvPr/>
          </p:nvSpPr>
          <p:spPr>
            <a:xfrm>
              <a:off x="5304675" y="1533950"/>
              <a:ext cx="28625" cy="17650"/>
            </a:xfrm>
            <a:custGeom>
              <a:rect b="b" l="l" r="r" t="t"/>
              <a:pathLst>
                <a:path extrusionOk="0" h="706" w="1145">
                  <a:moveTo>
                    <a:pt x="1033" y="1"/>
                  </a:moveTo>
                  <a:cubicBezTo>
                    <a:pt x="1027" y="1"/>
                    <a:pt x="1021" y="1"/>
                    <a:pt x="1015" y="3"/>
                  </a:cubicBezTo>
                  <a:cubicBezTo>
                    <a:pt x="968" y="3"/>
                    <a:pt x="932" y="50"/>
                    <a:pt x="944" y="97"/>
                  </a:cubicBezTo>
                  <a:cubicBezTo>
                    <a:pt x="983" y="378"/>
                    <a:pt x="765" y="540"/>
                    <a:pt x="549" y="540"/>
                  </a:cubicBezTo>
                  <a:cubicBezTo>
                    <a:pt x="375" y="540"/>
                    <a:pt x="202" y="435"/>
                    <a:pt x="165" y="204"/>
                  </a:cubicBezTo>
                  <a:cubicBezTo>
                    <a:pt x="165" y="156"/>
                    <a:pt x="118" y="133"/>
                    <a:pt x="71" y="133"/>
                  </a:cubicBezTo>
                  <a:cubicBezTo>
                    <a:pt x="24" y="145"/>
                    <a:pt x="0" y="180"/>
                    <a:pt x="0" y="227"/>
                  </a:cubicBezTo>
                  <a:cubicBezTo>
                    <a:pt x="43" y="505"/>
                    <a:pt x="279" y="706"/>
                    <a:pt x="552" y="706"/>
                  </a:cubicBezTo>
                  <a:cubicBezTo>
                    <a:pt x="580" y="706"/>
                    <a:pt x="608" y="703"/>
                    <a:pt x="637" y="699"/>
                  </a:cubicBezTo>
                  <a:cubicBezTo>
                    <a:pt x="944" y="664"/>
                    <a:pt x="1144" y="380"/>
                    <a:pt x="1109" y="74"/>
                  </a:cubicBezTo>
                  <a:cubicBezTo>
                    <a:pt x="1099" y="33"/>
                    <a:pt x="1071" y="1"/>
                    <a:pt x="103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7"/>
            <p:cNvSpPr/>
            <p:nvPr/>
          </p:nvSpPr>
          <p:spPr>
            <a:xfrm>
              <a:off x="5345075" y="1528125"/>
              <a:ext cx="28625" cy="17800"/>
            </a:xfrm>
            <a:custGeom>
              <a:rect b="b" l="l" r="r" t="t"/>
              <a:pathLst>
                <a:path extrusionOk="0" h="712" w="1145">
                  <a:moveTo>
                    <a:pt x="1015" y="0"/>
                  </a:moveTo>
                  <a:cubicBezTo>
                    <a:pt x="968" y="12"/>
                    <a:pt x="932" y="47"/>
                    <a:pt x="944" y="94"/>
                  </a:cubicBezTo>
                  <a:cubicBezTo>
                    <a:pt x="997" y="390"/>
                    <a:pt x="768" y="561"/>
                    <a:pt x="544" y="561"/>
                  </a:cubicBezTo>
                  <a:cubicBezTo>
                    <a:pt x="366" y="561"/>
                    <a:pt x="192" y="453"/>
                    <a:pt x="165" y="212"/>
                  </a:cubicBezTo>
                  <a:cubicBezTo>
                    <a:pt x="165" y="171"/>
                    <a:pt x="130" y="139"/>
                    <a:pt x="90" y="139"/>
                  </a:cubicBezTo>
                  <a:cubicBezTo>
                    <a:pt x="84" y="139"/>
                    <a:pt x="77" y="140"/>
                    <a:pt x="71" y="142"/>
                  </a:cubicBezTo>
                  <a:cubicBezTo>
                    <a:pt x="24" y="142"/>
                    <a:pt x="0" y="189"/>
                    <a:pt x="0" y="236"/>
                  </a:cubicBezTo>
                  <a:cubicBezTo>
                    <a:pt x="44" y="509"/>
                    <a:pt x="290" y="712"/>
                    <a:pt x="570" y="712"/>
                  </a:cubicBezTo>
                  <a:cubicBezTo>
                    <a:pt x="593" y="712"/>
                    <a:pt x="615" y="710"/>
                    <a:pt x="637" y="708"/>
                  </a:cubicBezTo>
                  <a:cubicBezTo>
                    <a:pt x="932" y="661"/>
                    <a:pt x="1145" y="378"/>
                    <a:pt x="1109" y="71"/>
                  </a:cubicBezTo>
                  <a:cubicBezTo>
                    <a:pt x="1097" y="24"/>
                    <a:pt x="1050" y="0"/>
                    <a:pt x="101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7"/>
            <p:cNvSpPr/>
            <p:nvPr/>
          </p:nvSpPr>
          <p:spPr>
            <a:xfrm>
              <a:off x="5336225" y="1532675"/>
              <a:ext cx="15650" cy="25250"/>
            </a:xfrm>
            <a:custGeom>
              <a:rect b="b" l="l" r="r" t="t"/>
              <a:pathLst>
                <a:path extrusionOk="0" h="1010" w="626">
                  <a:moveTo>
                    <a:pt x="83" y="1"/>
                  </a:moveTo>
                  <a:cubicBezTo>
                    <a:pt x="42" y="1"/>
                    <a:pt x="0" y="30"/>
                    <a:pt x="0" y="89"/>
                  </a:cubicBezTo>
                  <a:lnTo>
                    <a:pt x="0" y="927"/>
                  </a:lnTo>
                  <a:cubicBezTo>
                    <a:pt x="0" y="974"/>
                    <a:pt x="36" y="1010"/>
                    <a:pt x="95" y="1010"/>
                  </a:cubicBezTo>
                  <a:lnTo>
                    <a:pt x="543" y="939"/>
                  </a:lnTo>
                  <a:cubicBezTo>
                    <a:pt x="590" y="939"/>
                    <a:pt x="626" y="892"/>
                    <a:pt x="614" y="844"/>
                  </a:cubicBezTo>
                  <a:cubicBezTo>
                    <a:pt x="614" y="803"/>
                    <a:pt x="578" y="771"/>
                    <a:pt x="538" y="771"/>
                  </a:cubicBezTo>
                  <a:cubicBezTo>
                    <a:pt x="532" y="771"/>
                    <a:pt x="526" y="772"/>
                    <a:pt x="519" y="774"/>
                  </a:cubicBezTo>
                  <a:lnTo>
                    <a:pt x="166" y="821"/>
                  </a:lnTo>
                  <a:lnTo>
                    <a:pt x="166" y="89"/>
                  </a:lnTo>
                  <a:cubicBezTo>
                    <a:pt x="166" y="30"/>
                    <a:pt x="124" y="1"/>
                    <a:pt x="8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7"/>
            <p:cNvSpPr/>
            <p:nvPr/>
          </p:nvSpPr>
          <p:spPr>
            <a:xfrm>
              <a:off x="5346850" y="1558150"/>
              <a:ext cx="11800" cy="13400"/>
            </a:xfrm>
            <a:custGeom>
              <a:rect b="b" l="l" r="r" t="t"/>
              <a:pathLst>
                <a:path extrusionOk="0" h="536" w="472">
                  <a:moveTo>
                    <a:pt x="361" y="0"/>
                  </a:moveTo>
                  <a:cubicBezTo>
                    <a:pt x="355" y="0"/>
                    <a:pt x="348" y="1"/>
                    <a:pt x="342" y="2"/>
                  </a:cubicBezTo>
                  <a:cubicBezTo>
                    <a:pt x="307" y="14"/>
                    <a:pt x="271" y="50"/>
                    <a:pt x="271" y="97"/>
                  </a:cubicBezTo>
                  <a:cubicBezTo>
                    <a:pt x="295" y="226"/>
                    <a:pt x="201" y="344"/>
                    <a:pt x="71" y="368"/>
                  </a:cubicBezTo>
                  <a:cubicBezTo>
                    <a:pt x="24" y="380"/>
                    <a:pt x="0" y="415"/>
                    <a:pt x="0" y="462"/>
                  </a:cubicBezTo>
                  <a:cubicBezTo>
                    <a:pt x="10" y="503"/>
                    <a:pt x="38" y="535"/>
                    <a:pt x="77" y="535"/>
                  </a:cubicBezTo>
                  <a:cubicBezTo>
                    <a:pt x="82" y="535"/>
                    <a:pt x="88" y="535"/>
                    <a:pt x="94" y="533"/>
                  </a:cubicBezTo>
                  <a:cubicBezTo>
                    <a:pt x="319" y="498"/>
                    <a:pt x="472" y="297"/>
                    <a:pt x="448" y="73"/>
                  </a:cubicBezTo>
                  <a:cubicBezTo>
                    <a:pt x="438" y="32"/>
                    <a:pt x="401" y="0"/>
                    <a:pt x="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7"/>
            <p:cNvSpPr/>
            <p:nvPr/>
          </p:nvSpPr>
          <p:spPr>
            <a:xfrm>
              <a:off x="5304075" y="1520950"/>
              <a:ext cx="25675" cy="10150"/>
            </a:xfrm>
            <a:custGeom>
              <a:rect b="b" l="l" r="r" t="t"/>
              <a:pathLst>
                <a:path extrusionOk="0" h="406" w="1027">
                  <a:moveTo>
                    <a:pt x="933" y="1"/>
                  </a:moveTo>
                  <a:cubicBezTo>
                    <a:pt x="925" y="1"/>
                    <a:pt x="917" y="2"/>
                    <a:pt x="909" y="4"/>
                  </a:cubicBezTo>
                  <a:lnTo>
                    <a:pt x="60" y="240"/>
                  </a:lnTo>
                  <a:cubicBezTo>
                    <a:pt x="24" y="252"/>
                    <a:pt x="1" y="287"/>
                    <a:pt x="1" y="334"/>
                  </a:cubicBezTo>
                  <a:cubicBezTo>
                    <a:pt x="12" y="381"/>
                    <a:pt x="60" y="405"/>
                    <a:pt x="95" y="405"/>
                  </a:cubicBezTo>
                  <a:lnTo>
                    <a:pt x="107" y="393"/>
                  </a:lnTo>
                  <a:lnTo>
                    <a:pt x="956" y="169"/>
                  </a:lnTo>
                  <a:cubicBezTo>
                    <a:pt x="1003" y="157"/>
                    <a:pt x="1027" y="110"/>
                    <a:pt x="1015" y="63"/>
                  </a:cubicBezTo>
                  <a:cubicBezTo>
                    <a:pt x="1005" y="24"/>
                    <a:pt x="971" y="1"/>
                    <a:pt x="93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7"/>
            <p:cNvSpPr/>
            <p:nvPr/>
          </p:nvSpPr>
          <p:spPr>
            <a:xfrm>
              <a:off x="5344475" y="1517800"/>
              <a:ext cx="25975" cy="7400"/>
            </a:xfrm>
            <a:custGeom>
              <a:rect b="b" l="l" r="r" t="t"/>
              <a:pathLst>
                <a:path extrusionOk="0" h="296" w="1039">
                  <a:moveTo>
                    <a:pt x="933" y="0"/>
                  </a:moveTo>
                  <a:lnTo>
                    <a:pt x="72" y="130"/>
                  </a:lnTo>
                  <a:cubicBezTo>
                    <a:pt x="24" y="130"/>
                    <a:pt x="1" y="177"/>
                    <a:pt x="1" y="224"/>
                  </a:cubicBezTo>
                  <a:cubicBezTo>
                    <a:pt x="13" y="271"/>
                    <a:pt x="48" y="295"/>
                    <a:pt x="95" y="295"/>
                  </a:cubicBezTo>
                  <a:lnTo>
                    <a:pt x="956" y="165"/>
                  </a:lnTo>
                  <a:cubicBezTo>
                    <a:pt x="1003" y="165"/>
                    <a:pt x="1039" y="118"/>
                    <a:pt x="1027" y="71"/>
                  </a:cubicBezTo>
                  <a:cubicBezTo>
                    <a:pt x="1027" y="24"/>
                    <a:pt x="980" y="0"/>
                    <a:pt x="93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7"/>
            <p:cNvSpPr/>
            <p:nvPr/>
          </p:nvSpPr>
          <p:spPr>
            <a:xfrm>
              <a:off x="5377800" y="1516475"/>
              <a:ext cx="39850" cy="38800"/>
            </a:xfrm>
            <a:custGeom>
              <a:rect b="b" l="l" r="r" t="t"/>
              <a:pathLst>
                <a:path extrusionOk="0" h="1552" w="1594">
                  <a:moveTo>
                    <a:pt x="811" y="1"/>
                  </a:moveTo>
                  <a:cubicBezTo>
                    <a:pt x="781" y="1"/>
                    <a:pt x="751" y="2"/>
                    <a:pt x="720" y="6"/>
                  </a:cubicBezTo>
                  <a:lnTo>
                    <a:pt x="1" y="112"/>
                  </a:lnTo>
                  <a:lnTo>
                    <a:pt x="213" y="1551"/>
                  </a:lnTo>
                  <a:lnTo>
                    <a:pt x="933" y="1445"/>
                  </a:lnTo>
                  <a:cubicBezTo>
                    <a:pt x="1322" y="1386"/>
                    <a:pt x="1593" y="1021"/>
                    <a:pt x="1546" y="631"/>
                  </a:cubicBezTo>
                  <a:cubicBezTo>
                    <a:pt x="1492" y="261"/>
                    <a:pt x="1175" y="1"/>
                    <a:pt x="811" y="1"/>
                  </a:cubicBezTo>
                  <a:close/>
                </a:path>
              </a:pathLst>
            </a:custGeom>
            <a:solidFill>
              <a:srgbClr val="E849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7"/>
            <p:cNvSpPr/>
            <p:nvPr/>
          </p:nvSpPr>
          <p:spPr>
            <a:xfrm>
              <a:off x="5270700" y="1545450"/>
              <a:ext cx="16025" cy="10000"/>
            </a:xfrm>
            <a:custGeom>
              <a:rect b="b" l="l" r="r" t="t"/>
              <a:pathLst>
                <a:path extrusionOk="0" h="400" w="641">
                  <a:moveTo>
                    <a:pt x="250" y="1"/>
                  </a:moveTo>
                  <a:cubicBezTo>
                    <a:pt x="195" y="1"/>
                    <a:pt x="139" y="13"/>
                    <a:pt x="85" y="38"/>
                  </a:cubicBezTo>
                  <a:cubicBezTo>
                    <a:pt x="0" y="81"/>
                    <a:pt x="39" y="209"/>
                    <a:pt x="134" y="209"/>
                  </a:cubicBezTo>
                  <a:cubicBezTo>
                    <a:pt x="144" y="209"/>
                    <a:pt x="156" y="207"/>
                    <a:pt x="168" y="204"/>
                  </a:cubicBezTo>
                  <a:cubicBezTo>
                    <a:pt x="196" y="188"/>
                    <a:pt x="226" y="180"/>
                    <a:pt x="256" y="180"/>
                  </a:cubicBezTo>
                  <a:cubicBezTo>
                    <a:pt x="337" y="180"/>
                    <a:pt x="413" y="235"/>
                    <a:pt x="439" y="322"/>
                  </a:cubicBezTo>
                  <a:cubicBezTo>
                    <a:pt x="455" y="375"/>
                    <a:pt x="500" y="399"/>
                    <a:pt x="542" y="399"/>
                  </a:cubicBezTo>
                  <a:cubicBezTo>
                    <a:pt x="593" y="399"/>
                    <a:pt x="641" y="363"/>
                    <a:pt x="628" y="298"/>
                  </a:cubicBezTo>
                  <a:cubicBezTo>
                    <a:pt x="583" y="119"/>
                    <a:pt x="423" y="1"/>
                    <a:pt x="25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7"/>
            <p:cNvSpPr/>
            <p:nvPr/>
          </p:nvSpPr>
          <p:spPr>
            <a:xfrm>
              <a:off x="5395850" y="1526550"/>
              <a:ext cx="14325" cy="12250"/>
            </a:xfrm>
            <a:custGeom>
              <a:rect b="b" l="l" r="r" t="t"/>
              <a:pathLst>
                <a:path extrusionOk="0" h="490" w="573">
                  <a:moveTo>
                    <a:pt x="402" y="0"/>
                  </a:moveTo>
                  <a:cubicBezTo>
                    <a:pt x="179" y="0"/>
                    <a:pt x="0" y="188"/>
                    <a:pt x="22" y="417"/>
                  </a:cubicBezTo>
                  <a:cubicBezTo>
                    <a:pt x="22" y="467"/>
                    <a:pt x="54" y="490"/>
                    <a:pt x="91" y="490"/>
                  </a:cubicBezTo>
                  <a:cubicBezTo>
                    <a:pt x="141" y="490"/>
                    <a:pt x="199" y="449"/>
                    <a:pt x="199" y="382"/>
                  </a:cubicBezTo>
                  <a:cubicBezTo>
                    <a:pt x="199" y="276"/>
                    <a:pt x="284" y="189"/>
                    <a:pt x="395" y="189"/>
                  </a:cubicBezTo>
                  <a:cubicBezTo>
                    <a:pt x="408" y="189"/>
                    <a:pt x="421" y="190"/>
                    <a:pt x="435" y="193"/>
                  </a:cubicBezTo>
                  <a:cubicBezTo>
                    <a:pt x="439" y="193"/>
                    <a:pt x="442" y="193"/>
                    <a:pt x="446" y="193"/>
                  </a:cubicBezTo>
                  <a:cubicBezTo>
                    <a:pt x="554" y="193"/>
                    <a:pt x="573" y="27"/>
                    <a:pt x="459" y="4"/>
                  </a:cubicBezTo>
                  <a:cubicBezTo>
                    <a:pt x="439" y="1"/>
                    <a:pt x="420" y="0"/>
                    <a:pt x="40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7"/>
            <p:cNvSpPr/>
            <p:nvPr/>
          </p:nvSpPr>
          <p:spPr>
            <a:xfrm>
              <a:off x="5079875" y="2030175"/>
              <a:ext cx="28750" cy="69500"/>
            </a:xfrm>
            <a:custGeom>
              <a:rect b="b" l="l" r="r" t="t"/>
              <a:pathLst>
                <a:path extrusionOk="0" h="2780" w="1150">
                  <a:moveTo>
                    <a:pt x="90" y="0"/>
                  </a:moveTo>
                  <a:cubicBezTo>
                    <a:pt x="44" y="0"/>
                    <a:pt x="1" y="35"/>
                    <a:pt x="15" y="91"/>
                  </a:cubicBezTo>
                  <a:cubicBezTo>
                    <a:pt x="345" y="976"/>
                    <a:pt x="663" y="1849"/>
                    <a:pt x="982" y="2733"/>
                  </a:cubicBezTo>
                  <a:cubicBezTo>
                    <a:pt x="996" y="2765"/>
                    <a:pt x="1025" y="2780"/>
                    <a:pt x="1055" y="2780"/>
                  </a:cubicBezTo>
                  <a:cubicBezTo>
                    <a:pt x="1102" y="2780"/>
                    <a:pt x="1150" y="2744"/>
                    <a:pt x="1135" y="2686"/>
                  </a:cubicBezTo>
                  <a:cubicBezTo>
                    <a:pt x="805" y="1801"/>
                    <a:pt x="487" y="929"/>
                    <a:pt x="168" y="56"/>
                  </a:cubicBezTo>
                  <a:cubicBezTo>
                    <a:pt x="154" y="17"/>
                    <a:pt x="121" y="0"/>
                    <a:pt x="90" y="0"/>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7"/>
            <p:cNvSpPr/>
            <p:nvPr/>
          </p:nvSpPr>
          <p:spPr>
            <a:xfrm>
              <a:off x="5081475" y="1815925"/>
              <a:ext cx="106450" cy="216275"/>
            </a:xfrm>
            <a:custGeom>
              <a:rect b="b" l="l" r="r" t="t"/>
              <a:pathLst>
                <a:path extrusionOk="0" h="8651" w="4258">
                  <a:moveTo>
                    <a:pt x="4156" y="1"/>
                  </a:moveTo>
                  <a:cubicBezTo>
                    <a:pt x="4134" y="1"/>
                    <a:pt x="4114" y="12"/>
                    <a:pt x="4103" y="37"/>
                  </a:cubicBezTo>
                  <a:cubicBezTo>
                    <a:pt x="2747" y="2869"/>
                    <a:pt x="1390" y="5712"/>
                    <a:pt x="33" y="8543"/>
                  </a:cubicBezTo>
                  <a:cubicBezTo>
                    <a:pt x="1" y="8600"/>
                    <a:pt x="52" y="8651"/>
                    <a:pt x="102" y="8651"/>
                  </a:cubicBezTo>
                  <a:cubicBezTo>
                    <a:pt x="125" y="8651"/>
                    <a:pt x="148" y="8640"/>
                    <a:pt x="163" y="8614"/>
                  </a:cubicBezTo>
                  <a:lnTo>
                    <a:pt x="4233" y="120"/>
                  </a:lnTo>
                  <a:cubicBezTo>
                    <a:pt x="4257" y="55"/>
                    <a:pt x="4203" y="1"/>
                    <a:pt x="4156"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7"/>
            <p:cNvSpPr/>
            <p:nvPr/>
          </p:nvSpPr>
          <p:spPr>
            <a:xfrm>
              <a:off x="5602950" y="2011575"/>
              <a:ext cx="15425" cy="75550"/>
            </a:xfrm>
            <a:custGeom>
              <a:rect b="b" l="l" r="r" t="t"/>
              <a:pathLst>
                <a:path extrusionOk="0" h="3022" w="617">
                  <a:moveTo>
                    <a:pt x="533" y="1"/>
                  </a:moveTo>
                  <a:cubicBezTo>
                    <a:pt x="505" y="1"/>
                    <a:pt x="477" y="18"/>
                    <a:pt x="468" y="56"/>
                  </a:cubicBezTo>
                  <a:cubicBezTo>
                    <a:pt x="314" y="1012"/>
                    <a:pt x="161" y="1967"/>
                    <a:pt x="8" y="2923"/>
                  </a:cubicBezTo>
                  <a:cubicBezTo>
                    <a:pt x="0" y="2981"/>
                    <a:pt x="52" y="3022"/>
                    <a:pt x="98" y="3022"/>
                  </a:cubicBezTo>
                  <a:cubicBezTo>
                    <a:pt x="126" y="3022"/>
                    <a:pt x="152" y="3006"/>
                    <a:pt x="161" y="2970"/>
                  </a:cubicBezTo>
                  <a:cubicBezTo>
                    <a:pt x="314" y="2015"/>
                    <a:pt x="456" y="1047"/>
                    <a:pt x="609" y="92"/>
                  </a:cubicBezTo>
                  <a:cubicBezTo>
                    <a:pt x="616" y="36"/>
                    <a:pt x="574" y="1"/>
                    <a:pt x="533"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7"/>
            <p:cNvSpPr/>
            <p:nvPr/>
          </p:nvSpPr>
          <p:spPr>
            <a:xfrm>
              <a:off x="5495825" y="1808000"/>
              <a:ext cx="123025" cy="207325"/>
            </a:xfrm>
            <a:custGeom>
              <a:rect b="b" l="l" r="r" t="t"/>
              <a:pathLst>
                <a:path extrusionOk="0" h="8293" w="4921">
                  <a:moveTo>
                    <a:pt x="96" y="1"/>
                  </a:moveTo>
                  <a:cubicBezTo>
                    <a:pt x="46" y="1"/>
                    <a:pt x="1" y="76"/>
                    <a:pt x="46" y="130"/>
                  </a:cubicBezTo>
                  <a:cubicBezTo>
                    <a:pt x="2004" y="2572"/>
                    <a:pt x="3726" y="5250"/>
                    <a:pt x="4765" y="8247"/>
                  </a:cubicBezTo>
                  <a:cubicBezTo>
                    <a:pt x="4774" y="8279"/>
                    <a:pt x="4801" y="8293"/>
                    <a:pt x="4829" y="8293"/>
                  </a:cubicBezTo>
                  <a:cubicBezTo>
                    <a:pt x="4873" y="8293"/>
                    <a:pt x="4921" y="8257"/>
                    <a:pt x="4906" y="8199"/>
                  </a:cubicBezTo>
                  <a:lnTo>
                    <a:pt x="4894" y="8199"/>
                  </a:lnTo>
                  <a:cubicBezTo>
                    <a:pt x="3856" y="5191"/>
                    <a:pt x="2134" y="2490"/>
                    <a:pt x="140" y="24"/>
                  </a:cubicBezTo>
                  <a:cubicBezTo>
                    <a:pt x="126" y="8"/>
                    <a:pt x="111" y="1"/>
                    <a:pt x="96"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7"/>
            <p:cNvSpPr/>
            <p:nvPr/>
          </p:nvSpPr>
          <p:spPr>
            <a:xfrm>
              <a:off x="5579975" y="2317050"/>
              <a:ext cx="8875" cy="45725"/>
            </a:xfrm>
            <a:custGeom>
              <a:rect b="b" l="l" r="r" t="t"/>
              <a:pathLst>
                <a:path extrusionOk="0" h="1829" w="355">
                  <a:moveTo>
                    <a:pt x="287" y="0"/>
                  </a:moveTo>
                  <a:cubicBezTo>
                    <a:pt x="251" y="0"/>
                    <a:pt x="213" y="24"/>
                    <a:pt x="207" y="71"/>
                  </a:cubicBezTo>
                  <a:lnTo>
                    <a:pt x="195" y="71"/>
                  </a:lnTo>
                  <a:lnTo>
                    <a:pt x="7" y="1758"/>
                  </a:lnTo>
                  <a:cubicBezTo>
                    <a:pt x="1" y="1805"/>
                    <a:pt x="33" y="1829"/>
                    <a:pt x="68" y="1829"/>
                  </a:cubicBezTo>
                  <a:cubicBezTo>
                    <a:pt x="104" y="1829"/>
                    <a:pt x="142" y="1805"/>
                    <a:pt x="148" y="1758"/>
                  </a:cubicBezTo>
                  <a:lnTo>
                    <a:pt x="349" y="71"/>
                  </a:lnTo>
                  <a:cubicBezTo>
                    <a:pt x="355" y="24"/>
                    <a:pt x="322" y="0"/>
                    <a:pt x="287" y="0"/>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7"/>
            <p:cNvSpPr/>
            <p:nvPr/>
          </p:nvSpPr>
          <p:spPr>
            <a:xfrm>
              <a:off x="5597775" y="2334525"/>
              <a:ext cx="11150" cy="37300"/>
            </a:xfrm>
            <a:custGeom>
              <a:rect b="b" l="l" r="r" t="t"/>
              <a:pathLst>
                <a:path extrusionOk="0" h="1492" w="446">
                  <a:moveTo>
                    <a:pt x="355" y="1"/>
                  </a:moveTo>
                  <a:cubicBezTo>
                    <a:pt x="325" y="1"/>
                    <a:pt x="295" y="17"/>
                    <a:pt x="285" y="56"/>
                  </a:cubicBezTo>
                  <a:lnTo>
                    <a:pt x="14" y="1401"/>
                  </a:lnTo>
                  <a:cubicBezTo>
                    <a:pt x="0" y="1457"/>
                    <a:pt x="44" y="1492"/>
                    <a:pt x="87" y="1492"/>
                  </a:cubicBezTo>
                  <a:cubicBezTo>
                    <a:pt x="117" y="1492"/>
                    <a:pt x="146" y="1475"/>
                    <a:pt x="156" y="1436"/>
                  </a:cubicBezTo>
                  <a:cubicBezTo>
                    <a:pt x="250" y="988"/>
                    <a:pt x="344" y="540"/>
                    <a:pt x="439" y="91"/>
                  </a:cubicBezTo>
                  <a:cubicBezTo>
                    <a:pt x="446" y="36"/>
                    <a:pt x="399" y="1"/>
                    <a:pt x="355"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7"/>
            <p:cNvSpPr/>
            <p:nvPr/>
          </p:nvSpPr>
          <p:spPr>
            <a:xfrm>
              <a:off x="5612950" y="2324200"/>
              <a:ext cx="20450" cy="49825"/>
            </a:xfrm>
            <a:custGeom>
              <a:rect b="b" l="l" r="r" t="t"/>
              <a:pathLst>
                <a:path extrusionOk="0" h="1993" w="818">
                  <a:moveTo>
                    <a:pt x="727" y="1"/>
                  </a:moveTo>
                  <a:cubicBezTo>
                    <a:pt x="697" y="1"/>
                    <a:pt x="667" y="17"/>
                    <a:pt x="658" y="56"/>
                  </a:cubicBezTo>
                  <a:lnTo>
                    <a:pt x="669" y="56"/>
                  </a:lnTo>
                  <a:cubicBezTo>
                    <a:pt x="540" y="693"/>
                    <a:pt x="327" y="1307"/>
                    <a:pt x="32" y="1885"/>
                  </a:cubicBezTo>
                  <a:cubicBezTo>
                    <a:pt x="0" y="1941"/>
                    <a:pt x="51" y="1992"/>
                    <a:pt x="101" y="1992"/>
                  </a:cubicBezTo>
                  <a:cubicBezTo>
                    <a:pt x="124" y="1992"/>
                    <a:pt x="147" y="1981"/>
                    <a:pt x="162" y="1955"/>
                  </a:cubicBezTo>
                  <a:cubicBezTo>
                    <a:pt x="469" y="1366"/>
                    <a:pt x="681" y="740"/>
                    <a:pt x="811" y="92"/>
                  </a:cubicBezTo>
                  <a:cubicBezTo>
                    <a:pt x="818" y="36"/>
                    <a:pt x="771" y="1"/>
                    <a:pt x="727"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7"/>
            <p:cNvSpPr/>
            <p:nvPr/>
          </p:nvSpPr>
          <p:spPr>
            <a:xfrm>
              <a:off x="5120400" y="2334525"/>
              <a:ext cx="25475" cy="40200"/>
            </a:xfrm>
            <a:custGeom>
              <a:rect b="b" l="l" r="r" t="t"/>
              <a:pathLst>
                <a:path extrusionOk="0" h="1608" w="1019">
                  <a:moveTo>
                    <a:pt x="86" y="1"/>
                  </a:moveTo>
                  <a:cubicBezTo>
                    <a:pt x="42" y="1"/>
                    <a:pt x="1" y="36"/>
                    <a:pt x="22" y="91"/>
                  </a:cubicBezTo>
                  <a:cubicBezTo>
                    <a:pt x="234" y="622"/>
                    <a:pt x="517" y="1118"/>
                    <a:pt x="847" y="1578"/>
                  </a:cubicBezTo>
                  <a:cubicBezTo>
                    <a:pt x="865" y="1599"/>
                    <a:pt x="888" y="1607"/>
                    <a:pt x="911" y="1607"/>
                  </a:cubicBezTo>
                  <a:cubicBezTo>
                    <a:pt x="966" y="1607"/>
                    <a:pt x="1019" y="1557"/>
                    <a:pt x="977" y="1507"/>
                  </a:cubicBezTo>
                  <a:cubicBezTo>
                    <a:pt x="647" y="1059"/>
                    <a:pt x="376" y="563"/>
                    <a:pt x="163" y="56"/>
                  </a:cubicBezTo>
                  <a:cubicBezTo>
                    <a:pt x="149" y="17"/>
                    <a:pt x="116" y="1"/>
                    <a:pt x="86"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7"/>
            <p:cNvSpPr/>
            <p:nvPr/>
          </p:nvSpPr>
          <p:spPr>
            <a:xfrm>
              <a:off x="5135150" y="2325850"/>
              <a:ext cx="27025" cy="43575"/>
            </a:xfrm>
            <a:custGeom>
              <a:rect b="b" l="l" r="r" t="t"/>
              <a:pathLst>
                <a:path extrusionOk="0" h="1743" w="1081">
                  <a:moveTo>
                    <a:pt x="102" y="1"/>
                  </a:moveTo>
                  <a:cubicBezTo>
                    <a:pt x="52" y="1"/>
                    <a:pt x="1" y="52"/>
                    <a:pt x="33" y="108"/>
                  </a:cubicBezTo>
                  <a:lnTo>
                    <a:pt x="918" y="1701"/>
                  </a:lnTo>
                  <a:cubicBezTo>
                    <a:pt x="933" y="1731"/>
                    <a:pt x="956" y="1743"/>
                    <a:pt x="980" y="1743"/>
                  </a:cubicBezTo>
                  <a:cubicBezTo>
                    <a:pt x="1030" y="1743"/>
                    <a:pt x="1080" y="1686"/>
                    <a:pt x="1048" y="1630"/>
                  </a:cubicBezTo>
                  <a:lnTo>
                    <a:pt x="163" y="37"/>
                  </a:lnTo>
                  <a:cubicBezTo>
                    <a:pt x="148" y="11"/>
                    <a:pt x="125" y="1"/>
                    <a:pt x="102"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p:nvPr/>
          </p:nvSpPr>
          <p:spPr>
            <a:xfrm>
              <a:off x="5154000" y="2324150"/>
              <a:ext cx="20250" cy="32475"/>
            </a:xfrm>
            <a:custGeom>
              <a:rect b="b" l="l" r="r" t="t"/>
              <a:pathLst>
                <a:path extrusionOk="0" h="1299" w="810">
                  <a:moveTo>
                    <a:pt x="108" y="0"/>
                  </a:moveTo>
                  <a:cubicBezTo>
                    <a:pt x="56" y="0"/>
                    <a:pt x="1" y="59"/>
                    <a:pt x="34" y="117"/>
                  </a:cubicBezTo>
                  <a:lnTo>
                    <a:pt x="660" y="1261"/>
                  </a:lnTo>
                  <a:cubicBezTo>
                    <a:pt x="674" y="1287"/>
                    <a:pt x="696" y="1298"/>
                    <a:pt x="718" y="1298"/>
                  </a:cubicBezTo>
                  <a:cubicBezTo>
                    <a:pt x="765" y="1298"/>
                    <a:pt x="810" y="1247"/>
                    <a:pt x="777" y="1191"/>
                  </a:cubicBezTo>
                  <a:lnTo>
                    <a:pt x="164" y="35"/>
                  </a:lnTo>
                  <a:cubicBezTo>
                    <a:pt x="150" y="10"/>
                    <a:pt x="129" y="0"/>
                    <a:pt x="108" y="0"/>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7"/>
            <p:cNvSpPr/>
            <p:nvPr/>
          </p:nvSpPr>
          <p:spPr>
            <a:xfrm>
              <a:off x="4804475" y="2471275"/>
              <a:ext cx="1152300" cy="5525"/>
            </a:xfrm>
            <a:custGeom>
              <a:rect b="b" l="l" r="r" t="t"/>
              <a:pathLst>
                <a:path extrusionOk="0" h="221" w="46092">
                  <a:moveTo>
                    <a:pt x="95" y="1"/>
                  </a:moveTo>
                  <a:cubicBezTo>
                    <a:pt x="0" y="1"/>
                    <a:pt x="0" y="142"/>
                    <a:pt x="95" y="154"/>
                  </a:cubicBezTo>
                  <a:cubicBezTo>
                    <a:pt x="5757" y="166"/>
                    <a:pt x="11432" y="178"/>
                    <a:pt x="17094" y="201"/>
                  </a:cubicBezTo>
                  <a:cubicBezTo>
                    <a:pt x="20626" y="215"/>
                    <a:pt x="24157" y="221"/>
                    <a:pt x="27686" y="221"/>
                  </a:cubicBezTo>
                  <a:cubicBezTo>
                    <a:pt x="30181" y="221"/>
                    <a:pt x="32675" y="218"/>
                    <a:pt x="35167" y="213"/>
                  </a:cubicBezTo>
                  <a:cubicBezTo>
                    <a:pt x="38777" y="201"/>
                    <a:pt x="42387" y="178"/>
                    <a:pt x="45997" y="154"/>
                  </a:cubicBezTo>
                  <a:cubicBezTo>
                    <a:pt x="46091" y="154"/>
                    <a:pt x="46091" y="1"/>
                    <a:pt x="45997" y="1"/>
                  </a:cubicBezTo>
                  <a:cubicBezTo>
                    <a:pt x="40767" y="50"/>
                    <a:pt x="35529" y="75"/>
                    <a:pt x="30289" y="75"/>
                  </a:cubicBezTo>
                  <a:cubicBezTo>
                    <a:pt x="29241" y="75"/>
                    <a:pt x="28193" y="74"/>
                    <a:pt x="27145" y="72"/>
                  </a:cubicBezTo>
                  <a:cubicBezTo>
                    <a:pt x="21294" y="72"/>
                    <a:pt x="15443" y="60"/>
                    <a:pt x="9591" y="24"/>
                  </a:cubicBezTo>
                  <a:cubicBezTo>
                    <a:pt x="6418" y="13"/>
                    <a:pt x="3256" y="13"/>
                    <a:pt x="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7"/>
            <p:cNvSpPr/>
            <p:nvPr/>
          </p:nvSpPr>
          <p:spPr>
            <a:xfrm>
              <a:off x="4925700" y="2405000"/>
              <a:ext cx="3550" cy="51775"/>
            </a:xfrm>
            <a:custGeom>
              <a:rect b="b" l="l" r="r" t="t"/>
              <a:pathLst>
                <a:path extrusionOk="0" h="2071" w="142">
                  <a:moveTo>
                    <a:pt x="71" y="0"/>
                  </a:moveTo>
                  <a:cubicBezTo>
                    <a:pt x="35" y="0"/>
                    <a:pt x="0" y="27"/>
                    <a:pt x="0" y="80"/>
                  </a:cubicBezTo>
                  <a:lnTo>
                    <a:pt x="0" y="1991"/>
                  </a:lnTo>
                  <a:cubicBezTo>
                    <a:pt x="0" y="2044"/>
                    <a:pt x="35" y="2071"/>
                    <a:pt x="71" y="2071"/>
                  </a:cubicBezTo>
                  <a:cubicBezTo>
                    <a:pt x="106" y="2071"/>
                    <a:pt x="142" y="2044"/>
                    <a:pt x="142" y="1991"/>
                  </a:cubicBezTo>
                  <a:lnTo>
                    <a:pt x="142" y="80"/>
                  </a:lnTo>
                  <a:cubicBezTo>
                    <a:pt x="142" y="27"/>
                    <a:pt x="106" y="0"/>
                    <a:pt x="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7"/>
            <p:cNvSpPr/>
            <p:nvPr/>
          </p:nvSpPr>
          <p:spPr>
            <a:xfrm>
              <a:off x="4951650" y="2405000"/>
              <a:ext cx="3850" cy="51775"/>
            </a:xfrm>
            <a:custGeom>
              <a:rect b="b" l="l" r="r" t="t"/>
              <a:pathLst>
                <a:path extrusionOk="0" h="2071" w="154">
                  <a:moveTo>
                    <a:pt x="77" y="0"/>
                  </a:moveTo>
                  <a:cubicBezTo>
                    <a:pt x="38" y="0"/>
                    <a:pt x="0" y="27"/>
                    <a:pt x="0" y="80"/>
                  </a:cubicBezTo>
                  <a:lnTo>
                    <a:pt x="0" y="1991"/>
                  </a:lnTo>
                  <a:cubicBezTo>
                    <a:pt x="0" y="2044"/>
                    <a:pt x="38" y="2071"/>
                    <a:pt x="77" y="2071"/>
                  </a:cubicBezTo>
                  <a:cubicBezTo>
                    <a:pt x="115" y="2071"/>
                    <a:pt x="154" y="2044"/>
                    <a:pt x="154" y="1991"/>
                  </a:cubicBezTo>
                  <a:lnTo>
                    <a:pt x="154" y="80"/>
                  </a:lnTo>
                  <a:cubicBezTo>
                    <a:pt x="154" y="27"/>
                    <a:pt x="115" y="0"/>
                    <a:pt x="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7"/>
            <p:cNvSpPr/>
            <p:nvPr/>
          </p:nvSpPr>
          <p:spPr>
            <a:xfrm>
              <a:off x="4987025" y="2405000"/>
              <a:ext cx="3575" cy="51775"/>
            </a:xfrm>
            <a:custGeom>
              <a:rect b="b" l="l" r="r" t="t"/>
              <a:pathLst>
                <a:path extrusionOk="0" h="2071" w="143">
                  <a:moveTo>
                    <a:pt x="72" y="0"/>
                  </a:moveTo>
                  <a:cubicBezTo>
                    <a:pt x="36" y="0"/>
                    <a:pt x="1" y="27"/>
                    <a:pt x="1" y="80"/>
                  </a:cubicBezTo>
                  <a:lnTo>
                    <a:pt x="1" y="1991"/>
                  </a:lnTo>
                  <a:cubicBezTo>
                    <a:pt x="1" y="2044"/>
                    <a:pt x="36" y="2071"/>
                    <a:pt x="72" y="2071"/>
                  </a:cubicBezTo>
                  <a:cubicBezTo>
                    <a:pt x="107" y="2071"/>
                    <a:pt x="142" y="2044"/>
                    <a:pt x="142" y="1991"/>
                  </a:cubicBezTo>
                  <a:lnTo>
                    <a:pt x="142" y="80"/>
                  </a:lnTo>
                  <a:cubicBezTo>
                    <a:pt x="142" y="27"/>
                    <a:pt x="107" y="0"/>
                    <a:pt x="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7"/>
            <p:cNvSpPr/>
            <p:nvPr/>
          </p:nvSpPr>
          <p:spPr>
            <a:xfrm>
              <a:off x="5024500" y="2405000"/>
              <a:ext cx="3550" cy="51775"/>
            </a:xfrm>
            <a:custGeom>
              <a:rect b="b" l="l" r="r" t="t"/>
              <a:pathLst>
                <a:path extrusionOk="0" h="2071" w="142">
                  <a:moveTo>
                    <a:pt x="71" y="0"/>
                  </a:moveTo>
                  <a:cubicBezTo>
                    <a:pt x="35" y="0"/>
                    <a:pt x="0" y="27"/>
                    <a:pt x="0" y="80"/>
                  </a:cubicBezTo>
                  <a:lnTo>
                    <a:pt x="0" y="1991"/>
                  </a:lnTo>
                  <a:cubicBezTo>
                    <a:pt x="0" y="2044"/>
                    <a:pt x="35" y="2071"/>
                    <a:pt x="71" y="2071"/>
                  </a:cubicBezTo>
                  <a:cubicBezTo>
                    <a:pt x="106" y="2071"/>
                    <a:pt x="142" y="2044"/>
                    <a:pt x="142" y="1991"/>
                  </a:cubicBezTo>
                  <a:lnTo>
                    <a:pt x="142" y="80"/>
                  </a:lnTo>
                  <a:cubicBezTo>
                    <a:pt x="142" y="27"/>
                    <a:pt x="106" y="0"/>
                    <a:pt x="7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7"/>
            <p:cNvSpPr/>
            <p:nvPr/>
          </p:nvSpPr>
          <p:spPr>
            <a:xfrm>
              <a:off x="5730550" y="2405000"/>
              <a:ext cx="3850" cy="51775"/>
            </a:xfrm>
            <a:custGeom>
              <a:rect b="b" l="l" r="r" t="t"/>
              <a:pathLst>
                <a:path extrusionOk="0" h="2071" w="154">
                  <a:moveTo>
                    <a:pt x="77" y="0"/>
                  </a:moveTo>
                  <a:cubicBezTo>
                    <a:pt x="38" y="0"/>
                    <a:pt x="0" y="27"/>
                    <a:pt x="0" y="80"/>
                  </a:cubicBezTo>
                  <a:lnTo>
                    <a:pt x="0" y="1991"/>
                  </a:lnTo>
                  <a:cubicBezTo>
                    <a:pt x="0" y="2044"/>
                    <a:pt x="38" y="2071"/>
                    <a:pt x="77" y="2071"/>
                  </a:cubicBezTo>
                  <a:cubicBezTo>
                    <a:pt x="115" y="2071"/>
                    <a:pt x="153" y="2044"/>
                    <a:pt x="153" y="1991"/>
                  </a:cubicBezTo>
                  <a:lnTo>
                    <a:pt x="153" y="80"/>
                  </a:lnTo>
                  <a:cubicBezTo>
                    <a:pt x="153" y="27"/>
                    <a:pt x="115" y="0"/>
                    <a:pt x="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7"/>
            <p:cNvSpPr/>
            <p:nvPr/>
          </p:nvSpPr>
          <p:spPr>
            <a:xfrm>
              <a:off x="5756775" y="2405000"/>
              <a:ext cx="3575" cy="51775"/>
            </a:xfrm>
            <a:custGeom>
              <a:rect b="b" l="l" r="r" t="t"/>
              <a:pathLst>
                <a:path extrusionOk="0" h="2071" w="143">
                  <a:moveTo>
                    <a:pt x="72" y="0"/>
                  </a:moveTo>
                  <a:cubicBezTo>
                    <a:pt x="36" y="0"/>
                    <a:pt x="1" y="27"/>
                    <a:pt x="1" y="80"/>
                  </a:cubicBezTo>
                  <a:lnTo>
                    <a:pt x="1" y="1991"/>
                  </a:lnTo>
                  <a:cubicBezTo>
                    <a:pt x="1" y="2044"/>
                    <a:pt x="36" y="2071"/>
                    <a:pt x="72" y="2071"/>
                  </a:cubicBezTo>
                  <a:cubicBezTo>
                    <a:pt x="107" y="2071"/>
                    <a:pt x="143" y="2044"/>
                    <a:pt x="143" y="1991"/>
                  </a:cubicBezTo>
                  <a:lnTo>
                    <a:pt x="143" y="80"/>
                  </a:lnTo>
                  <a:cubicBezTo>
                    <a:pt x="143" y="27"/>
                    <a:pt x="107" y="0"/>
                    <a:pt x="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7"/>
            <p:cNvSpPr/>
            <p:nvPr/>
          </p:nvSpPr>
          <p:spPr>
            <a:xfrm>
              <a:off x="5791875" y="2405000"/>
              <a:ext cx="3875" cy="51775"/>
            </a:xfrm>
            <a:custGeom>
              <a:rect b="b" l="l" r="r" t="t"/>
              <a:pathLst>
                <a:path extrusionOk="0" h="2071" w="155">
                  <a:moveTo>
                    <a:pt x="77" y="0"/>
                  </a:moveTo>
                  <a:cubicBezTo>
                    <a:pt x="39" y="0"/>
                    <a:pt x="1" y="27"/>
                    <a:pt x="1" y="80"/>
                  </a:cubicBezTo>
                  <a:lnTo>
                    <a:pt x="1" y="1991"/>
                  </a:lnTo>
                  <a:cubicBezTo>
                    <a:pt x="1" y="2044"/>
                    <a:pt x="39" y="2071"/>
                    <a:pt x="77" y="2071"/>
                  </a:cubicBezTo>
                  <a:cubicBezTo>
                    <a:pt x="116" y="2071"/>
                    <a:pt x="154" y="2044"/>
                    <a:pt x="154" y="1991"/>
                  </a:cubicBezTo>
                  <a:lnTo>
                    <a:pt x="154" y="80"/>
                  </a:lnTo>
                  <a:cubicBezTo>
                    <a:pt x="154" y="27"/>
                    <a:pt x="116" y="0"/>
                    <a:pt x="7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7"/>
            <p:cNvSpPr/>
            <p:nvPr/>
          </p:nvSpPr>
          <p:spPr>
            <a:xfrm>
              <a:off x="5829325" y="2405000"/>
              <a:ext cx="3875" cy="51775"/>
            </a:xfrm>
            <a:custGeom>
              <a:rect b="b" l="l" r="r" t="t"/>
              <a:pathLst>
                <a:path extrusionOk="0" h="2071" w="155">
                  <a:moveTo>
                    <a:pt x="78" y="0"/>
                  </a:moveTo>
                  <a:cubicBezTo>
                    <a:pt x="39" y="0"/>
                    <a:pt x="1" y="27"/>
                    <a:pt x="1" y="80"/>
                  </a:cubicBezTo>
                  <a:lnTo>
                    <a:pt x="1" y="1991"/>
                  </a:lnTo>
                  <a:cubicBezTo>
                    <a:pt x="1" y="2044"/>
                    <a:pt x="39" y="2071"/>
                    <a:pt x="78" y="2071"/>
                  </a:cubicBezTo>
                  <a:cubicBezTo>
                    <a:pt x="116" y="2071"/>
                    <a:pt x="154" y="2044"/>
                    <a:pt x="154" y="1991"/>
                  </a:cubicBezTo>
                  <a:lnTo>
                    <a:pt x="154" y="80"/>
                  </a:lnTo>
                  <a:cubicBezTo>
                    <a:pt x="154" y="27"/>
                    <a:pt x="116" y="0"/>
                    <a:pt x="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7"/>
            <p:cNvSpPr/>
            <p:nvPr/>
          </p:nvSpPr>
          <p:spPr>
            <a:xfrm>
              <a:off x="5278725" y="1421900"/>
              <a:ext cx="131250" cy="73200"/>
            </a:xfrm>
            <a:custGeom>
              <a:rect b="b" l="l" r="r" t="t"/>
              <a:pathLst>
                <a:path extrusionOk="0" h="2928" w="5250">
                  <a:moveTo>
                    <a:pt x="3201" y="0"/>
                  </a:moveTo>
                  <a:cubicBezTo>
                    <a:pt x="2836" y="0"/>
                    <a:pt x="2468" y="74"/>
                    <a:pt x="2123" y="203"/>
                  </a:cubicBezTo>
                  <a:cubicBezTo>
                    <a:pt x="1345" y="486"/>
                    <a:pt x="672" y="981"/>
                    <a:pt x="189" y="1654"/>
                  </a:cubicBezTo>
                  <a:cubicBezTo>
                    <a:pt x="71" y="1795"/>
                    <a:pt x="0" y="1972"/>
                    <a:pt x="0" y="2161"/>
                  </a:cubicBezTo>
                  <a:cubicBezTo>
                    <a:pt x="38" y="2312"/>
                    <a:pt x="174" y="2418"/>
                    <a:pt x="317" y="2418"/>
                  </a:cubicBezTo>
                  <a:cubicBezTo>
                    <a:pt x="353" y="2418"/>
                    <a:pt x="389" y="2411"/>
                    <a:pt x="425" y="2397"/>
                  </a:cubicBezTo>
                  <a:cubicBezTo>
                    <a:pt x="766" y="2226"/>
                    <a:pt x="1140" y="2138"/>
                    <a:pt x="1515" y="2138"/>
                  </a:cubicBezTo>
                  <a:cubicBezTo>
                    <a:pt x="1787" y="2138"/>
                    <a:pt x="2061" y="2185"/>
                    <a:pt x="2324" y="2279"/>
                  </a:cubicBezTo>
                  <a:cubicBezTo>
                    <a:pt x="2896" y="2495"/>
                    <a:pt x="3419" y="2928"/>
                    <a:pt x="4009" y="2928"/>
                  </a:cubicBezTo>
                  <a:cubicBezTo>
                    <a:pt x="4064" y="2928"/>
                    <a:pt x="4120" y="2924"/>
                    <a:pt x="4176" y="2916"/>
                  </a:cubicBezTo>
                  <a:cubicBezTo>
                    <a:pt x="4825" y="2810"/>
                    <a:pt x="5250" y="2137"/>
                    <a:pt x="5179" y="1500"/>
                  </a:cubicBezTo>
                  <a:cubicBezTo>
                    <a:pt x="5096" y="875"/>
                    <a:pt x="4589" y="344"/>
                    <a:pt x="3999" y="132"/>
                  </a:cubicBezTo>
                  <a:cubicBezTo>
                    <a:pt x="3742" y="41"/>
                    <a:pt x="3473" y="0"/>
                    <a:pt x="3201" y="0"/>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7"/>
            <p:cNvSpPr/>
            <p:nvPr/>
          </p:nvSpPr>
          <p:spPr>
            <a:xfrm>
              <a:off x="5261600" y="1476725"/>
              <a:ext cx="29825" cy="58050"/>
            </a:xfrm>
            <a:custGeom>
              <a:rect b="b" l="l" r="r" t="t"/>
              <a:pathLst>
                <a:path extrusionOk="0" h="2322" w="1193">
                  <a:moveTo>
                    <a:pt x="914" y="1"/>
                  </a:moveTo>
                  <a:cubicBezTo>
                    <a:pt x="904" y="1"/>
                    <a:pt x="895" y="1"/>
                    <a:pt x="886" y="3"/>
                  </a:cubicBezTo>
                  <a:cubicBezTo>
                    <a:pt x="867" y="2"/>
                    <a:pt x="848" y="1"/>
                    <a:pt x="830" y="1"/>
                  </a:cubicBezTo>
                  <a:cubicBezTo>
                    <a:pt x="521" y="1"/>
                    <a:pt x="241" y="186"/>
                    <a:pt x="119" y="475"/>
                  </a:cubicBezTo>
                  <a:cubicBezTo>
                    <a:pt x="1" y="782"/>
                    <a:pt x="13" y="1136"/>
                    <a:pt x="142" y="1443"/>
                  </a:cubicBezTo>
                  <a:cubicBezTo>
                    <a:pt x="272" y="1738"/>
                    <a:pt x="461" y="2009"/>
                    <a:pt x="685" y="2245"/>
                  </a:cubicBezTo>
                  <a:cubicBezTo>
                    <a:pt x="724" y="2283"/>
                    <a:pt x="778" y="2322"/>
                    <a:pt x="829" y="2322"/>
                  </a:cubicBezTo>
                  <a:cubicBezTo>
                    <a:pt x="840" y="2322"/>
                    <a:pt x="851" y="2320"/>
                    <a:pt x="862" y="2316"/>
                  </a:cubicBezTo>
                  <a:cubicBezTo>
                    <a:pt x="921" y="2292"/>
                    <a:pt x="921" y="2233"/>
                    <a:pt x="933" y="2174"/>
                  </a:cubicBezTo>
                  <a:cubicBezTo>
                    <a:pt x="1051" y="1643"/>
                    <a:pt x="1133" y="1112"/>
                    <a:pt x="1180" y="570"/>
                  </a:cubicBezTo>
                  <a:cubicBezTo>
                    <a:pt x="1192" y="452"/>
                    <a:pt x="1180" y="334"/>
                    <a:pt x="1145" y="216"/>
                  </a:cubicBezTo>
                  <a:cubicBezTo>
                    <a:pt x="1102" y="118"/>
                    <a:pt x="1018" y="1"/>
                    <a:pt x="914" y="1"/>
                  </a:cubicBezTo>
                  <a:close/>
                </a:path>
              </a:pathLst>
            </a:custGeom>
            <a:solidFill>
              <a:srgbClr val="252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28"/>
          <p:cNvSpPr txBox="1"/>
          <p:nvPr>
            <p:ph idx="2" type="title"/>
          </p:nvPr>
        </p:nvSpPr>
        <p:spPr>
          <a:xfrm>
            <a:off x="2497900" y="1614825"/>
            <a:ext cx="4270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 Pitched</a:t>
            </a:r>
            <a:endParaRPr/>
          </a:p>
        </p:txBody>
      </p:sp>
      <p:pic>
        <p:nvPicPr>
          <p:cNvPr id="558" name="Google Shape;558;p28"/>
          <p:cNvPicPr preferRelativeResize="0"/>
          <p:nvPr/>
        </p:nvPicPr>
        <p:blipFill>
          <a:blip r:embed="rId3">
            <a:alphaModFix/>
          </a:blip>
          <a:stretch>
            <a:fillRect/>
          </a:stretch>
        </p:blipFill>
        <p:spPr>
          <a:xfrm rot="1235687">
            <a:off x="6647600" y="2360725"/>
            <a:ext cx="2283000" cy="2283000"/>
          </a:xfrm>
          <a:prstGeom prst="rect">
            <a:avLst/>
          </a:prstGeom>
          <a:noFill/>
          <a:ln>
            <a:noFill/>
          </a:ln>
        </p:spPr>
      </p:pic>
      <p:pic>
        <p:nvPicPr>
          <p:cNvPr id="559" name="Google Shape;559;p28"/>
          <p:cNvPicPr preferRelativeResize="0"/>
          <p:nvPr/>
        </p:nvPicPr>
        <p:blipFill>
          <a:blip r:embed="rId4">
            <a:alphaModFix/>
          </a:blip>
          <a:stretch>
            <a:fillRect/>
          </a:stretch>
        </p:blipFill>
        <p:spPr>
          <a:xfrm rot="-682321">
            <a:off x="1561203" y="165298"/>
            <a:ext cx="1862047" cy="1862027"/>
          </a:xfrm>
          <a:prstGeom prst="rect">
            <a:avLst/>
          </a:prstGeom>
          <a:noFill/>
          <a:ln>
            <a:noFill/>
          </a:ln>
        </p:spPr>
      </p:pic>
      <p:pic>
        <p:nvPicPr>
          <p:cNvPr id="560" name="Google Shape;560;p28"/>
          <p:cNvPicPr preferRelativeResize="0"/>
          <p:nvPr/>
        </p:nvPicPr>
        <p:blipFill>
          <a:blip r:embed="rId5">
            <a:alphaModFix/>
          </a:blip>
          <a:stretch>
            <a:fillRect/>
          </a:stretch>
        </p:blipFill>
        <p:spPr>
          <a:xfrm rot="608795">
            <a:off x="1559750" y="2938350"/>
            <a:ext cx="2041300" cy="2041300"/>
          </a:xfrm>
          <a:prstGeom prst="rect">
            <a:avLst/>
          </a:prstGeom>
          <a:noFill/>
          <a:ln>
            <a:noFill/>
          </a:ln>
        </p:spPr>
      </p:pic>
      <p:sp>
        <p:nvSpPr>
          <p:cNvPr id="561" name="Google Shape;561;p28"/>
          <p:cNvSpPr txBox="1"/>
          <p:nvPr>
            <p:ph type="ctrTitle"/>
          </p:nvPr>
        </p:nvSpPr>
        <p:spPr>
          <a:xfrm>
            <a:off x="3109000" y="2774500"/>
            <a:ext cx="3048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(Makes a pitch)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29"/>
          <p:cNvSpPr txBox="1"/>
          <p:nvPr>
            <p:ph type="ctrTitle"/>
          </p:nvPr>
        </p:nvSpPr>
        <p:spPr>
          <a:xfrm>
            <a:off x="214875" y="280725"/>
            <a:ext cx="4659900" cy="9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1. </a:t>
            </a:r>
            <a:r>
              <a:rPr lang="en" sz="4800"/>
              <a:t>Piano/Keyboard</a:t>
            </a:r>
            <a:endParaRPr sz="4800"/>
          </a:p>
        </p:txBody>
      </p:sp>
      <p:sp>
        <p:nvSpPr>
          <p:cNvPr id="567" name="Google Shape;567;p29"/>
          <p:cNvSpPr txBox="1"/>
          <p:nvPr>
            <p:ph idx="1" type="body"/>
          </p:nvPr>
        </p:nvSpPr>
        <p:spPr>
          <a:xfrm>
            <a:off x="419150" y="1501625"/>
            <a:ext cx="4173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Actually a hybrid: percussion &amp; string</a:t>
            </a:r>
            <a:endParaRPr sz="2400"/>
          </a:p>
          <a:p>
            <a:pPr indent="-381000" lvl="0" marL="457200" rtl="0" algn="l">
              <a:lnSpc>
                <a:spcPct val="100000"/>
              </a:lnSpc>
              <a:spcBef>
                <a:spcPts val="0"/>
              </a:spcBef>
              <a:spcAft>
                <a:spcPts val="0"/>
              </a:spcAft>
              <a:buSzPts val="2400"/>
              <a:buChar char="●"/>
            </a:pPr>
            <a:r>
              <a:rPr lang="en" sz="2400"/>
              <a:t>Keys pressed by player</a:t>
            </a:r>
            <a:endParaRPr sz="2400"/>
          </a:p>
          <a:p>
            <a:pPr indent="-381000" lvl="0" marL="457200" rtl="0" algn="l">
              <a:lnSpc>
                <a:spcPct val="100000"/>
              </a:lnSpc>
              <a:spcBef>
                <a:spcPts val="0"/>
              </a:spcBef>
              <a:spcAft>
                <a:spcPts val="0"/>
              </a:spcAft>
              <a:buSzPts val="2400"/>
              <a:buChar char="●"/>
            </a:pPr>
            <a:r>
              <a:rPr lang="en" sz="2400"/>
              <a:t>Pedals to sustain notes</a:t>
            </a:r>
            <a:endParaRPr sz="2400"/>
          </a:p>
        </p:txBody>
      </p:sp>
      <p:pic>
        <p:nvPicPr>
          <p:cNvPr id="568" name="Google Shape;568;p29"/>
          <p:cNvPicPr preferRelativeResize="0"/>
          <p:nvPr/>
        </p:nvPicPr>
        <p:blipFill rotWithShape="1">
          <a:blip r:embed="rId3">
            <a:alphaModFix/>
          </a:blip>
          <a:srcRect b="0" l="11777" r="13209" t="0"/>
          <a:stretch/>
        </p:blipFill>
        <p:spPr>
          <a:xfrm>
            <a:off x="4473750" y="1216125"/>
            <a:ext cx="4843932" cy="3632274"/>
          </a:xfrm>
          <a:prstGeom prst="rect">
            <a:avLst/>
          </a:prstGeom>
          <a:noFill/>
          <a:ln>
            <a:noFill/>
          </a:ln>
        </p:spPr>
      </p:pic>
      <p:pic>
        <p:nvPicPr>
          <p:cNvPr descr="http://www.cbcmusic.ca&#10;&#10;Angela Hewitt performs a live concert for the Royal Conservatory of Music at Toronto's Koerner Hall." id="569" name="Google Shape;569;p29" title="Claude Debussy &quot;Clair de lune&quot; by Angela Hewitt">
            <a:hlinkClick r:id="rId4"/>
          </p:cNvPr>
          <p:cNvPicPr preferRelativeResize="0"/>
          <p:nvPr/>
        </p:nvPicPr>
        <p:blipFill>
          <a:blip r:embed="rId5">
            <a:alphaModFix/>
          </a:blip>
          <a:stretch>
            <a:fillRect/>
          </a:stretch>
        </p:blipFill>
        <p:spPr>
          <a:xfrm>
            <a:off x="1555550" y="3357525"/>
            <a:ext cx="1900800" cy="1425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30"/>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2</a:t>
            </a:r>
            <a:r>
              <a:rPr lang="en" sz="4800"/>
              <a:t>. Xylophone</a:t>
            </a:r>
            <a:endParaRPr sz="4800"/>
          </a:p>
        </p:txBody>
      </p:sp>
      <p:sp>
        <p:nvSpPr>
          <p:cNvPr id="575" name="Google Shape;575;p30"/>
          <p:cNvSpPr txBox="1"/>
          <p:nvPr>
            <p:ph idx="1" type="body"/>
          </p:nvPr>
        </p:nvSpPr>
        <p:spPr>
          <a:xfrm>
            <a:off x="378850" y="1528475"/>
            <a:ext cx="38514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Wooden keyboard you hit with mallets</a:t>
            </a:r>
            <a:endParaRPr sz="2400"/>
          </a:p>
          <a:p>
            <a:pPr indent="-381000" lvl="0" marL="457200" rtl="0" algn="l">
              <a:lnSpc>
                <a:spcPct val="100000"/>
              </a:lnSpc>
              <a:spcBef>
                <a:spcPts val="0"/>
              </a:spcBef>
              <a:spcAft>
                <a:spcPts val="0"/>
              </a:spcAft>
              <a:buSzPts val="2400"/>
              <a:buChar char="●"/>
            </a:pPr>
            <a:r>
              <a:rPr lang="en" sz="2400"/>
              <a:t>Has resonators (metal tubes) under the bars - </a:t>
            </a:r>
            <a:endParaRPr sz="2400"/>
          </a:p>
        </p:txBody>
      </p:sp>
      <p:pic>
        <p:nvPicPr>
          <p:cNvPr id="576" name="Google Shape;576;p30"/>
          <p:cNvPicPr preferRelativeResize="0"/>
          <p:nvPr/>
        </p:nvPicPr>
        <p:blipFill rotWithShape="1">
          <a:blip r:embed="rId3">
            <a:alphaModFix/>
          </a:blip>
          <a:srcRect b="10504" l="0" r="0" t="11333"/>
          <a:stretch/>
        </p:blipFill>
        <p:spPr>
          <a:xfrm>
            <a:off x="4517000" y="953500"/>
            <a:ext cx="4501474" cy="3518525"/>
          </a:xfrm>
          <a:prstGeom prst="rect">
            <a:avLst/>
          </a:prstGeom>
          <a:noFill/>
          <a:ln>
            <a:noFill/>
          </a:ln>
        </p:spPr>
      </p:pic>
      <p:pic>
        <p:nvPicPr>
          <p:cNvPr descr=" " id="577" name="Google Shape;577;p30" title="Flight of the Bumble Bee xylophone">
            <a:hlinkClick r:id="rId4"/>
          </p:cNvPr>
          <p:cNvPicPr preferRelativeResize="0"/>
          <p:nvPr/>
        </p:nvPicPr>
        <p:blipFill>
          <a:blip r:embed="rId5">
            <a:alphaModFix/>
          </a:blip>
          <a:stretch>
            <a:fillRect/>
          </a:stretch>
        </p:blipFill>
        <p:spPr>
          <a:xfrm>
            <a:off x="2078550" y="3236500"/>
            <a:ext cx="2151700" cy="1613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sp>
        <p:nvSpPr>
          <p:cNvPr id="582" name="Google Shape;582;p31"/>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3</a:t>
            </a:r>
            <a:r>
              <a:rPr lang="en" sz="4800"/>
              <a:t>. Glockenspiel</a:t>
            </a:r>
            <a:endParaRPr sz="4800"/>
          </a:p>
        </p:txBody>
      </p:sp>
      <p:sp>
        <p:nvSpPr>
          <p:cNvPr id="583" name="Google Shape;583;p31"/>
          <p:cNvSpPr txBox="1"/>
          <p:nvPr>
            <p:ph idx="1" type="body"/>
          </p:nvPr>
        </p:nvSpPr>
        <p:spPr>
          <a:xfrm>
            <a:off x="378850" y="1528475"/>
            <a:ext cx="38514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Similar to xylophone but metal </a:t>
            </a:r>
            <a:endParaRPr sz="2400"/>
          </a:p>
          <a:p>
            <a:pPr indent="-381000" lvl="0" marL="457200" rtl="0" algn="l">
              <a:lnSpc>
                <a:spcPct val="100000"/>
              </a:lnSpc>
              <a:spcBef>
                <a:spcPts val="0"/>
              </a:spcBef>
              <a:spcAft>
                <a:spcPts val="0"/>
              </a:spcAft>
              <a:buClr>
                <a:schemeClr val="dk1"/>
              </a:buClr>
              <a:buSzPts val="2400"/>
              <a:buChar char="●"/>
            </a:pPr>
            <a:r>
              <a:rPr lang="en" sz="2400"/>
              <a:t>Some have resonators, some don’t</a:t>
            </a:r>
            <a:endParaRPr sz="2400"/>
          </a:p>
        </p:txBody>
      </p:sp>
      <p:pic>
        <p:nvPicPr>
          <p:cNvPr id="584" name="Google Shape;584;p31"/>
          <p:cNvPicPr preferRelativeResize="0"/>
          <p:nvPr/>
        </p:nvPicPr>
        <p:blipFill>
          <a:blip r:embed="rId3">
            <a:alphaModFix/>
          </a:blip>
          <a:stretch>
            <a:fillRect/>
          </a:stretch>
        </p:blipFill>
        <p:spPr>
          <a:xfrm>
            <a:off x="4642525" y="443400"/>
            <a:ext cx="4501475" cy="4501475"/>
          </a:xfrm>
          <a:prstGeom prst="rect">
            <a:avLst/>
          </a:prstGeom>
          <a:noFill/>
          <a:ln>
            <a:noFill/>
          </a:ln>
        </p:spPr>
      </p:pic>
      <p:pic>
        <p:nvPicPr>
          <p:cNvPr descr="These are the most commonly asked passages in Dukas' Sorcerer's Apprentice glock part. This is an example from my series &quot;The Repertoire&quot; where I cover ALL of the most commonly asked excerpts in auditions. To see more of Sorcerer's Apprentice and other excerpts go to www.WilliamJamesPercussion.com" id="585" name="Google Shape;585;p31" title="Dukas - Sorcerer's Apprentice - glockenspiel">
            <a:hlinkClick r:id="rId4"/>
          </p:cNvPr>
          <p:cNvPicPr preferRelativeResize="0"/>
          <p:nvPr/>
        </p:nvPicPr>
        <p:blipFill>
          <a:blip r:embed="rId5">
            <a:alphaModFix/>
          </a:blip>
          <a:stretch>
            <a:fillRect/>
          </a:stretch>
        </p:blipFill>
        <p:spPr>
          <a:xfrm>
            <a:off x="2041275" y="3125175"/>
            <a:ext cx="2426275" cy="1819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32"/>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4</a:t>
            </a:r>
            <a:r>
              <a:rPr lang="en" sz="4800"/>
              <a:t>. Marimba</a:t>
            </a:r>
            <a:endParaRPr sz="4800"/>
          </a:p>
        </p:txBody>
      </p:sp>
      <p:sp>
        <p:nvSpPr>
          <p:cNvPr id="591" name="Google Shape;591;p32"/>
          <p:cNvSpPr txBox="1"/>
          <p:nvPr>
            <p:ph idx="1" type="body"/>
          </p:nvPr>
        </p:nvSpPr>
        <p:spPr>
          <a:xfrm>
            <a:off x="378850" y="1528475"/>
            <a:ext cx="34620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Similar to xylophone </a:t>
            </a:r>
            <a:endParaRPr sz="2400"/>
          </a:p>
          <a:p>
            <a:pPr indent="-381000" lvl="0" marL="457200" rtl="0" algn="l">
              <a:lnSpc>
                <a:spcPct val="100000"/>
              </a:lnSpc>
              <a:spcBef>
                <a:spcPts val="0"/>
              </a:spcBef>
              <a:spcAft>
                <a:spcPts val="0"/>
              </a:spcAft>
              <a:buSzPts val="2400"/>
              <a:buChar char="●"/>
            </a:pPr>
            <a:r>
              <a:rPr lang="en" sz="2400"/>
              <a:t>Bigger, more wooden sound </a:t>
            </a:r>
            <a:endParaRPr sz="2400"/>
          </a:p>
          <a:p>
            <a:pPr indent="-381000" lvl="0" marL="457200" rtl="0" algn="l">
              <a:lnSpc>
                <a:spcPct val="100000"/>
              </a:lnSpc>
              <a:spcBef>
                <a:spcPts val="0"/>
              </a:spcBef>
              <a:spcAft>
                <a:spcPts val="0"/>
              </a:spcAft>
              <a:buSzPts val="2400"/>
              <a:buChar char="●"/>
            </a:pPr>
            <a:r>
              <a:rPr lang="en" sz="2400"/>
              <a:t>Longer, larger resonators</a:t>
            </a:r>
            <a:endParaRPr sz="2400"/>
          </a:p>
        </p:txBody>
      </p:sp>
      <p:pic>
        <p:nvPicPr>
          <p:cNvPr id="592" name="Google Shape;592;p32"/>
          <p:cNvPicPr preferRelativeResize="0"/>
          <p:nvPr/>
        </p:nvPicPr>
        <p:blipFill>
          <a:blip r:embed="rId3">
            <a:alphaModFix/>
          </a:blip>
          <a:stretch>
            <a:fillRect/>
          </a:stretch>
        </p:blipFill>
        <p:spPr>
          <a:xfrm>
            <a:off x="3940400" y="993776"/>
            <a:ext cx="5266074" cy="2981925"/>
          </a:xfrm>
          <a:prstGeom prst="rect">
            <a:avLst/>
          </a:prstGeom>
          <a:noFill/>
          <a:ln>
            <a:noFill/>
          </a:ln>
        </p:spPr>
      </p:pic>
      <p:pic>
        <p:nvPicPr>
          <p:cNvPr descr="Gordon Stout - Two Mexican Dances, 2 (1974)&#10;&#10;Performed by Zac Pulak, 19/01/2017&#10;Rolston Recital Hall, Music and Sound Building, Banff Centre for Arts and Creativity&#10;&#10;For more information about Zac Pulak including bio, pics, recordings, press and more visit &#10;http://www.zacpulak.com&#10;https://www.facebook.com/zacpulakperc/&#10;https://twitter.com/zacpulakperc&#10;https://www.instagram.com/zacpulakperc/" id="593" name="Google Shape;593;p32" title="Gordon Stout - Two Mexican Dances, 2">
            <a:hlinkClick r:id="rId4"/>
          </p:cNvPr>
          <p:cNvPicPr preferRelativeResize="0"/>
          <p:nvPr/>
        </p:nvPicPr>
        <p:blipFill>
          <a:blip r:embed="rId5">
            <a:alphaModFix/>
          </a:blip>
          <a:stretch>
            <a:fillRect/>
          </a:stretch>
        </p:blipFill>
        <p:spPr>
          <a:xfrm>
            <a:off x="993775" y="3553275"/>
            <a:ext cx="2033750" cy="1525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33"/>
          <p:cNvSpPr txBox="1"/>
          <p:nvPr>
            <p:ph type="ctrTitle"/>
          </p:nvPr>
        </p:nvSpPr>
        <p:spPr>
          <a:xfrm>
            <a:off x="282025" y="280725"/>
            <a:ext cx="4055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5</a:t>
            </a:r>
            <a:r>
              <a:rPr lang="en" sz="4800"/>
              <a:t>. Timpani</a:t>
            </a:r>
            <a:endParaRPr sz="4800"/>
          </a:p>
        </p:txBody>
      </p:sp>
      <p:sp>
        <p:nvSpPr>
          <p:cNvPr id="599" name="Google Shape;599;p33"/>
          <p:cNvSpPr txBox="1"/>
          <p:nvPr>
            <p:ph idx="1" type="body"/>
          </p:nvPr>
        </p:nvSpPr>
        <p:spPr>
          <a:xfrm>
            <a:off x="120875" y="1226925"/>
            <a:ext cx="39933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Char char="●"/>
            </a:pPr>
            <a:r>
              <a:rPr lang="en" sz="2400"/>
              <a:t>Large drums which can be tuned with pedal to make a certain pitch</a:t>
            </a:r>
            <a:endParaRPr sz="2400"/>
          </a:p>
          <a:p>
            <a:pPr indent="-381000" lvl="0" marL="457200" rtl="0" algn="l">
              <a:lnSpc>
                <a:spcPct val="100000"/>
              </a:lnSpc>
              <a:spcBef>
                <a:spcPts val="0"/>
              </a:spcBef>
              <a:spcAft>
                <a:spcPts val="0"/>
              </a:spcAft>
              <a:buSzPts val="2400"/>
              <a:buChar char="●"/>
            </a:pPr>
            <a:r>
              <a:rPr lang="en" sz="2400"/>
              <a:t>Have one for each note you need </a:t>
            </a:r>
            <a:endParaRPr sz="2400"/>
          </a:p>
          <a:p>
            <a:pPr indent="-381000" lvl="0" marL="457200" rtl="0" algn="l">
              <a:lnSpc>
                <a:spcPct val="100000"/>
              </a:lnSpc>
              <a:spcBef>
                <a:spcPts val="0"/>
              </a:spcBef>
              <a:spcAft>
                <a:spcPts val="0"/>
              </a:spcAft>
              <a:buSzPts val="2400"/>
              <a:buChar char="●"/>
            </a:pPr>
            <a:r>
              <a:rPr lang="en" sz="2400"/>
              <a:t>Hit with</a:t>
            </a:r>
            <a:endParaRPr sz="2400"/>
          </a:p>
          <a:p>
            <a:pPr indent="0" lvl="0" marL="457200" rtl="0" algn="l">
              <a:lnSpc>
                <a:spcPct val="100000"/>
              </a:lnSpc>
              <a:spcBef>
                <a:spcPts val="0"/>
              </a:spcBef>
              <a:spcAft>
                <a:spcPts val="0"/>
              </a:spcAft>
              <a:buNone/>
            </a:pPr>
            <a:r>
              <a:rPr lang="en" sz="2400"/>
              <a:t>large </a:t>
            </a:r>
            <a:endParaRPr sz="2400"/>
          </a:p>
          <a:p>
            <a:pPr indent="0" lvl="0" marL="457200" rtl="0" algn="l">
              <a:lnSpc>
                <a:spcPct val="100000"/>
              </a:lnSpc>
              <a:spcBef>
                <a:spcPts val="0"/>
              </a:spcBef>
              <a:spcAft>
                <a:spcPts val="0"/>
              </a:spcAft>
              <a:buNone/>
            </a:pPr>
            <a:r>
              <a:rPr lang="en" sz="2400"/>
              <a:t>sticks/</a:t>
            </a:r>
            <a:endParaRPr sz="2400"/>
          </a:p>
          <a:p>
            <a:pPr indent="0" lvl="0" marL="457200" rtl="0" algn="l">
              <a:lnSpc>
                <a:spcPct val="100000"/>
              </a:lnSpc>
              <a:spcBef>
                <a:spcPts val="0"/>
              </a:spcBef>
              <a:spcAft>
                <a:spcPts val="0"/>
              </a:spcAft>
              <a:buNone/>
            </a:pPr>
            <a:r>
              <a:rPr lang="en" sz="2400"/>
              <a:t>mallets</a:t>
            </a:r>
            <a:endParaRPr sz="2400"/>
          </a:p>
        </p:txBody>
      </p:sp>
      <p:pic>
        <p:nvPicPr>
          <p:cNvPr id="600" name="Google Shape;600;p33"/>
          <p:cNvPicPr preferRelativeResize="0"/>
          <p:nvPr/>
        </p:nvPicPr>
        <p:blipFill>
          <a:blip r:embed="rId3">
            <a:alphaModFix/>
          </a:blip>
          <a:stretch>
            <a:fillRect/>
          </a:stretch>
        </p:blipFill>
        <p:spPr>
          <a:xfrm>
            <a:off x="4458575" y="465813"/>
            <a:ext cx="5105749" cy="3406117"/>
          </a:xfrm>
          <a:prstGeom prst="rect">
            <a:avLst/>
          </a:prstGeom>
          <a:noFill/>
          <a:ln>
            <a:noFill/>
          </a:ln>
        </p:spPr>
      </p:pic>
      <p:pic>
        <p:nvPicPr>
          <p:cNvPr descr="Freer Artist Leonardo Soto, Principal Timpanist of the Houston Symphony&#10;&#10;Publication available exclusively: https://freerpercussion.com/product/timpani-solo-etude-1-scherzo-by-tom-freer/" id="601" name="Google Shape;601;p33" title="TIMPANI SOLO, ETUDE #1 – SCHERZO BY TOM FREER">
            <a:hlinkClick r:id="rId4"/>
          </p:cNvPr>
          <p:cNvPicPr preferRelativeResize="0"/>
          <p:nvPr/>
        </p:nvPicPr>
        <p:blipFill>
          <a:blip r:embed="rId5">
            <a:alphaModFix/>
          </a:blip>
          <a:stretch>
            <a:fillRect/>
          </a:stretch>
        </p:blipFill>
        <p:spPr>
          <a:xfrm>
            <a:off x="1817450" y="3107829"/>
            <a:ext cx="2520275" cy="18901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forming Arts Center by Slidesgo">
  <a:themeElements>
    <a:clrScheme name="Simple Light">
      <a:dk1>
        <a:srgbClr val="25235A"/>
      </a:dk1>
      <a:lt1>
        <a:srgbClr val="FFFFFF"/>
      </a:lt1>
      <a:dk2>
        <a:srgbClr val="595959"/>
      </a:dk2>
      <a:lt2>
        <a:srgbClr val="EEEEEE"/>
      </a:lt2>
      <a:accent1>
        <a:srgbClr val="E8493F"/>
      </a:accent1>
      <a:accent2>
        <a:srgbClr val="F7DFE2"/>
      </a:accent2>
      <a:accent3>
        <a:srgbClr val="FFC632"/>
      </a:accent3>
      <a:accent4>
        <a:srgbClr val="F3879B"/>
      </a:accent4>
      <a:accent5>
        <a:srgbClr val="322F7F"/>
      </a:accent5>
      <a:accent6>
        <a:srgbClr val="E8493F"/>
      </a:accent6>
      <a:hlink>
        <a:srgbClr val="2523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